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7" r:id="rId5"/>
  </p:sldMasterIdLst>
  <p:notesMasterIdLst>
    <p:notesMasterId r:id="rId20"/>
  </p:notesMasterIdLst>
  <p:handoutMasterIdLst>
    <p:handoutMasterId r:id="rId21"/>
  </p:handoutMasterIdLst>
  <p:sldIdLst>
    <p:sldId id="303" r:id="rId6"/>
    <p:sldId id="492" r:id="rId7"/>
    <p:sldId id="513" r:id="rId8"/>
    <p:sldId id="2090650800" r:id="rId9"/>
    <p:sldId id="515" r:id="rId10"/>
    <p:sldId id="514" r:id="rId11"/>
    <p:sldId id="2090650801" r:id="rId12"/>
    <p:sldId id="519" r:id="rId13"/>
    <p:sldId id="518" r:id="rId14"/>
    <p:sldId id="1424" r:id="rId15"/>
    <p:sldId id="2090650750" r:id="rId16"/>
    <p:sldId id="1750" r:id="rId17"/>
    <p:sldId id="1752" r:id="rId18"/>
    <p:sldId id="2090650799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 slides" id="{2B3145F0-F84C-46AD-85B8-0E58CF0C47C1}">
          <p14:sldIdLst>
            <p14:sldId id="303"/>
          </p14:sldIdLst>
        </p14:section>
        <p14:section name="Inhoudsopgave" id="{072CC60E-B410-4EC9-A290-3C701536A410}">
          <p14:sldIdLst>
            <p14:sldId id="492"/>
          </p14:sldIdLst>
        </p14:section>
        <p14:section name="Basis slides" id="{B1396F9E-70E1-4761-A642-EC9FAC831932}">
          <p14:sldIdLst>
            <p14:sldId id="513"/>
            <p14:sldId id="2090650800"/>
            <p14:sldId id="515"/>
            <p14:sldId id="514"/>
            <p14:sldId id="2090650801"/>
            <p14:sldId id="519"/>
            <p14:sldId id="518"/>
            <p14:sldId id="1424"/>
          </p14:sldIdLst>
        </p14:section>
        <p14:section name="Niet gebruiken" id="{9133F73A-C625-4448-A601-71676BC6EA4A}">
          <p14:sldIdLst>
            <p14:sldId id="2090650750"/>
            <p14:sldId id="1750"/>
            <p14:sldId id="1752"/>
            <p14:sldId id="20906507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k Klein Velthuis" initials="RKV" lastIdx="10" clrIdx="6">
    <p:extLst>
      <p:ext uri="{19B8F6BF-5375-455C-9EA6-DF929625EA0E}">
        <p15:presenceInfo xmlns:p15="http://schemas.microsoft.com/office/powerpoint/2012/main" userId="S::rick.klein.velthuis@zilverenkruis.nl::c2358a85-c992-4571-840b-1e8f8e77676d" providerId="AD"/>
      </p:ext>
    </p:extLst>
  </p:cmAuthor>
  <p:cmAuthor id="1" name="Jelle de Korte" initials="JdK" lastIdx="2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  <p:cmAuthor id="8" name="Schouten-den Butter, J (Janet)" initials="SBJ(" lastIdx="22" clrIdx="7">
    <p:extLst>
      <p:ext uri="{19B8F6BF-5375-455C-9EA6-DF929625EA0E}">
        <p15:presenceInfo xmlns:p15="http://schemas.microsoft.com/office/powerpoint/2012/main" userId="S::Janet.Schouten-den.Butter@zilverenkruis.nl::652dcf0a-354b-428e-9f73-c025cd85c908" providerId="AD"/>
      </p:ext>
    </p:extLst>
  </p:cmAuthor>
  <p:cmAuthor id="2" name="Diana van den Berg" initials="DvdB" lastIdx="169" clrIdx="1">
    <p:extLst>
      <p:ext uri="{19B8F6BF-5375-455C-9EA6-DF929625EA0E}">
        <p15:presenceInfo xmlns:p15="http://schemas.microsoft.com/office/powerpoint/2012/main" userId="S::diana@pptsolutions.nl::23f41a6e-e258-490e-836a-3bfeb97dfcde" providerId="AD"/>
      </p:ext>
    </p:extLst>
  </p:cmAuthor>
  <p:cmAuthor id="9" name="Robbert van Brummen" initials="RvB" lastIdx="1" clrIdx="8">
    <p:extLst>
      <p:ext uri="{19B8F6BF-5375-455C-9EA6-DF929625EA0E}">
        <p15:presenceInfo xmlns:p15="http://schemas.microsoft.com/office/powerpoint/2012/main" userId="S::robbert@pptsolutions.nl::6c049175-f940-4ce4-af4f-9c8a9422bfb9" providerId="AD"/>
      </p:ext>
    </p:extLst>
  </p:cmAuthor>
  <p:cmAuthor id="3" name="Silvana Salamur" initials="SS" lastIdx="36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Naomi Bommezijn" initials="NB" lastIdx="23" clrIdx="3">
    <p:extLst>
      <p:ext uri="{19B8F6BF-5375-455C-9EA6-DF929625EA0E}">
        <p15:presenceInfo xmlns:p15="http://schemas.microsoft.com/office/powerpoint/2012/main" userId="S::naomi@pptsolutions.nl::32f2c752-ca12-4070-92af-d3636073028f" providerId="AD"/>
      </p:ext>
    </p:extLst>
  </p:cmAuthor>
  <p:cmAuthor id="5" name="Alice Chu" initials="AC" lastIdx="21" clrIdx="4">
    <p:extLst>
      <p:ext uri="{19B8F6BF-5375-455C-9EA6-DF929625EA0E}">
        <p15:presenceInfo xmlns:p15="http://schemas.microsoft.com/office/powerpoint/2012/main" userId="S::Alice@pptsolutions.nl::9eb46698-1097-456e-9a2c-6d59a0fef918" providerId="AD"/>
      </p:ext>
    </p:extLst>
  </p:cmAuthor>
  <p:cmAuthor id="6" name="Kelsey Luhrman" initials="KL" lastIdx="21" clrIdx="5">
    <p:extLst>
      <p:ext uri="{19B8F6BF-5375-455C-9EA6-DF929625EA0E}">
        <p15:presenceInfo xmlns:p15="http://schemas.microsoft.com/office/powerpoint/2012/main" userId="S::kelsey@pptsolutions.nl::247c6756-96f6-4951-9417-041a4abadb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AF3"/>
    <a:srgbClr val="DCEBF3"/>
    <a:srgbClr val="F7F3F0"/>
    <a:srgbClr val="FFECE5"/>
    <a:srgbClr val="E2EEE0"/>
    <a:srgbClr val="FECFBB"/>
    <a:srgbClr val="0068BD"/>
    <a:srgbClr val="002856"/>
    <a:srgbClr val="757575"/>
    <a:srgbClr val="F6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DDE53-C53F-4530-A5A4-E446E7F28574}" v="177" dt="2021-04-12T08:48:41.540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 autoAdjust="0"/>
    <p:restoredTop sz="95859" autoAdjust="0"/>
  </p:normalViewPr>
  <p:slideViewPr>
    <p:cSldViewPr snapToGrid="0" showGuides="1">
      <p:cViewPr varScale="1">
        <p:scale>
          <a:sx n="104" d="100"/>
          <a:sy n="104" d="100"/>
        </p:scale>
        <p:origin x="72" y="72"/>
      </p:cViewPr>
      <p:guideLst/>
    </p:cSldViewPr>
  </p:slideViewPr>
  <p:outlineViewPr>
    <p:cViewPr>
      <p:scale>
        <a:sx n="75" d="100"/>
        <a:sy n="75" d="100"/>
      </p:scale>
      <p:origin x="0" y="-87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58"/>
    </p:cViewPr>
  </p:sorterViewPr>
  <p:notesViewPr>
    <p:cSldViewPr snapToGrid="0" showGuides="1">
      <p:cViewPr varScale="1">
        <p:scale>
          <a:sx n="51" d="100"/>
          <a:sy n="51" d="100"/>
        </p:scale>
        <p:origin x="2692" y="4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nvoorden, SAM (Sonja)" userId="b6c6b754-89c0-4785-85b0-d00734029fc5" providerId="ADAL" clId="{A5D49A8F-8C97-4C1C-B6E3-5DEADD2B074F}"/>
    <pc:docChg chg="undo custSel mod addSld delSld modSld sldOrd delSection modSection">
      <pc:chgData name="Steenvoorden, SAM (Sonja)" userId="b6c6b754-89c0-4785-85b0-d00734029fc5" providerId="ADAL" clId="{A5D49A8F-8C97-4C1C-B6E3-5DEADD2B074F}" dt="2021-03-09T10:58:23.361" v="2321" actId="2696"/>
      <pc:docMkLst>
        <pc:docMk/>
      </pc:docMkLst>
      <pc:sldChg chg="modSp">
        <pc:chgData name="Steenvoorden, SAM (Sonja)" userId="b6c6b754-89c0-4785-85b0-d00734029fc5" providerId="ADAL" clId="{A5D49A8F-8C97-4C1C-B6E3-5DEADD2B074F}" dt="2021-03-09T09:39:57.275" v="51" actId="20577"/>
        <pc:sldMkLst>
          <pc:docMk/>
          <pc:sldMk cId="3777241160" sldId="303"/>
        </pc:sldMkLst>
        <pc:spChg chg="mod">
          <ac:chgData name="Steenvoorden, SAM (Sonja)" userId="b6c6b754-89c0-4785-85b0-d00734029fc5" providerId="ADAL" clId="{A5D49A8F-8C97-4C1C-B6E3-5DEADD2B074F}" dt="2021-03-09T09:39:57.275" v="51" actId="20577"/>
          <ac:spMkLst>
            <pc:docMk/>
            <pc:sldMk cId="3777241160" sldId="303"/>
            <ac:spMk id="7" creationId="{206F2214-6C34-400B-B017-25A968AD5DA3}"/>
          </ac:spMkLst>
        </pc:spChg>
      </pc:sldChg>
      <pc:sldChg chg="del">
        <pc:chgData name="Steenvoorden, SAM (Sonja)" userId="b6c6b754-89c0-4785-85b0-d00734029fc5" providerId="ADAL" clId="{A5D49A8F-8C97-4C1C-B6E3-5DEADD2B074F}" dt="2021-03-09T09:42:45.134" v="251" actId="2696"/>
        <pc:sldMkLst>
          <pc:docMk/>
          <pc:sldMk cId="2150359749" sldId="307"/>
        </pc:sldMkLst>
      </pc:sldChg>
      <pc:sldChg chg="del">
        <pc:chgData name="Steenvoorden, SAM (Sonja)" userId="b6c6b754-89c0-4785-85b0-d00734029fc5" providerId="ADAL" clId="{A5D49A8F-8C97-4C1C-B6E3-5DEADD2B074F}" dt="2021-03-09T09:43:01.552" v="271" actId="2696"/>
        <pc:sldMkLst>
          <pc:docMk/>
          <pc:sldMk cId="2811034607" sldId="308"/>
        </pc:sldMkLst>
      </pc:sldChg>
      <pc:sldChg chg="del">
        <pc:chgData name="Steenvoorden, SAM (Sonja)" userId="b6c6b754-89c0-4785-85b0-d00734029fc5" providerId="ADAL" clId="{A5D49A8F-8C97-4C1C-B6E3-5DEADD2B074F}" dt="2021-03-09T10:58:23.361" v="2321" actId="2696"/>
        <pc:sldMkLst>
          <pc:docMk/>
          <pc:sldMk cId="3636960965" sldId="309"/>
        </pc:sldMkLst>
      </pc:sldChg>
      <pc:sldChg chg="del">
        <pc:chgData name="Steenvoorden, SAM (Sonja)" userId="b6c6b754-89c0-4785-85b0-d00734029fc5" providerId="ADAL" clId="{A5D49A8F-8C97-4C1C-B6E3-5DEADD2B074F}" dt="2021-03-09T09:42:49.370" v="255" actId="2696"/>
        <pc:sldMkLst>
          <pc:docMk/>
          <pc:sldMk cId="845736610" sldId="319"/>
        </pc:sldMkLst>
      </pc:sldChg>
      <pc:sldChg chg="del">
        <pc:chgData name="Steenvoorden, SAM (Sonja)" userId="b6c6b754-89c0-4785-85b0-d00734029fc5" providerId="ADAL" clId="{A5D49A8F-8C97-4C1C-B6E3-5DEADD2B074F}" dt="2021-03-09T09:42:57.650" v="262" actId="2696"/>
        <pc:sldMkLst>
          <pc:docMk/>
          <pc:sldMk cId="1286140805" sldId="323"/>
        </pc:sldMkLst>
      </pc:sldChg>
      <pc:sldChg chg="del">
        <pc:chgData name="Steenvoorden, SAM (Sonja)" userId="b6c6b754-89c0-4785-85b0-d00734029fc5" providerId="ADAL" clId="{A5D49A8F-8C97-4C1C-B6E3-5DEADD2B074F}" dt="2021-03-09T09:42:57.860" v="263" actId="2696"/>
        <pc:sldMkLst>
          <pc:docMk/>
          <pc:sldMk cId="1093436344" sldId="324"/>
        </pc:sldMkLst>
      </pc:sldChg>
      <pc:sldChg chg="del">
        <pc:chgData name="Steenvoorden, SAM (Sonja)" userId="b6c6b754-89c0-4785-85b0-d00734029fc5" providerId="ADAL" clId="{A5D49A8F-8C97-4C1C-B6E3-5DEADD2B074F}" dt="2021-03-09T09:42:58.055" v="264" actId="2696"/>
        <pc:sldMkLst>
          <pc:docMk/>
          <pc:sldMk cId="2444886175" sldId="327"/>
        </pc:sldMkLst>
      </pc:sldChg>
      <pc:sldChg chg="del">
        <pc:chgData name="Steenvoorden, SAM (Sonja)" userId="b6c6b754-89c0-4785-85b0-d00734029fc5" providerId="ADAL" clId="{A5D49A8F-8C97-4C1C-B6E3-5DEADD2B074F}" dt="2021-03-09T09:42:58.368" v="265" actId="2696"/>
        <pc:sldMkLst>
          <pc:docMk/>
          <pc:sldMk cId="340691468" sldId="328"/>
        </pc:sldMkLst>
      </pc:sldChg>
      <pc:sldChg chg="del">
        <pc:chgData name="Steenvoorden, SAM (Sonja)" userId="b6c6b754-89c0-4785-85b0-d00734029fc5" providerId="ADAL" clId="{A5D49A8F-8C97-4C1C-B6E3-5DEADD2B074F}" dt="2021-03-09T09:42:58.619" v="266" actId="2696"/>
        <pc:sldMkLst>
          <pc:docMk/>
          <pc:sldMk cId="337058445" sldId="329"/>
        </pc:sldMkLst>
      </pc:sldChg>
      <pc:sldChg chg="del">
        <pc:chgData name="Steenvoorden, SAM (Sonja)" userId="b6c6b754-89c0-4785-85b0-d00734029fc5" providerId="ADAL" clId="{A5D49A8F-8C97-4C1C-B6E3-5DEADD2B074F}" dt="2021-03-09T09:42:58.759" v="267" actId="2696"/>
        <pc:sldMkLst>
          <pc:docMk/>
          <pc:sldMk cId="249062848" sldId="330"/>
        </pc:sldMkLst>
      </pc:sldChg>
      <pc:sldChg chg="del">
        <pc:chgData name="Steenvoorden, SAM (Sonja)" userId="b6c6b754-89c0-4785-85b0-d00734029fc5" providerId="ADAL" clId="{A5D49A8F-8C97-4C1C-B6E3-5DEADD2B074F}" dt="2021-03-09T09:42:58.811" v="268" actId="2696"/>
        <pc:sldMkLst>
          <pc:docMk/>
          <pc:sldMk cId="3899915565" sldId="332"/>
        </pc:sldMkLst>
      </pc:sldChg>
      <pc:sldChg chg="del">
        <pc:chgData name="Steenvoorden, SAM (Sonja)" userId="b6c6b754-89c0-4785-85b0-d00734029fc5" providerId="ADAL" clId="{A5D49A8F-8C97-4C1C-B6E3-5DEADD2B074F}" dt="2021-03-09T09:43:04.600" v="273" actId="2696"/>
        <pc:sldMkLst>
          <pc:docMk/>
          <pc:sldMk cId="3430565188" sldId="343"/>
        </pc:sldMkLst>
      </pc:sldChg>
      <pc:sldChg chg="del">
        <pc:chgData name="Steenvoorden, SAM (Sonja)" userId="b6c6b754-89c0-4785-85b0-d00734029fc5" providerId="ADAL" clId="{A5D49A8F-8C97-4C1C-B6E3-5DEADD2B074F}" dt="2021-03-09T09:42:19.202" v="231" actId="2696"/>
        <pc:sldMkLst>
          <pc:docMk/>
          <pc:sldMk cId="3819052560" sldId="475"/>
        </pc:sldMkLst>
      </pc:sldChg>
      <pc:sldChg chg="del">
        <pc:chgData name="Steenvoorden, SAM (Sonja)" userId="b6c6b754-89c0-4785-85b0-d00734029fc5" providerId="ADAL" clId="{A5D49A8F-8C97-4C1C-B6E3-5DEADD2B074F}" dt="2021-03-09T09:43:22.309" v="277" actId="2696"/>
        <pc:sldMkLst>
          <pc:docMk/>
          <pc:sldMk cId="1533828869" sldId="476"/>
        </pc:sldMkLst>
      </pc:sldChg>
      <pc:sldChg chg="del">
        <pc:chgData name="Steenvoorden, SAM (Sonja)" userId="b6c6b754-89c0-4785-85b0-d00734029fc5" providerId="ADAL" clId="{A5D49A8F-8C97-4C1C-B6E3-5DEADD2B074F}" dt="2021-03-09T09:42:57.463" v="261" actId="2696"/>
        <pc:sldMkLst>
          <pc:docMk/>
          <pc:sldMk cId="2798590248" sldId="479"/>
        </pc:sldMkLst>
      </pc:sldChg>
      <pc:sldChg chg="del">
        <pc:chgData name="Steenvoorden, SAM (Sonja)" userId="b6c6b754-89c0-4785-85b0-d00734029fc5" providerId="ADAL" clId="{A5D49A8F-8C97-4C1C-B6E3-5DEADD2B074F}" dt="2021-03-09T09:42:57.089" v="259" actId="2696"/>
        <pc:sldMkLst>
          <pc:docMk/>
          <pc:sldMk cId="2760661898" sldId="480"/>
        </pc:sldMkLst>
      </pc:sldChg>
      <pc:sldChg chg="del">
        <pc:chgData name="Steenvoorden, SAM (Sonja)" userId="b6c6b754-89c0-4785-85b0-d00734029fc5" providerId="ADAL" clId="{A5D49A8F-8C97-4C1C-B6E3-5DEADD2B074F}" dt="2021-03-09T09:42:57.267" v="260" actId="2696"/>
        <pc:sldMkLst>
          <pc:docMk/>
          <pc:sldMk cId="3263518996" sldId="481"/>
        </pc:sldMkLst>
      </pc:sldChg>
      <pc:sldChg chg="del">
        <pc:chgData name="Steenvoorden, SAM (Sonja)" userId="b6c6b754-89c0-4785-85b0-d00734029fc5" providerId="ADAL" clId="{A5D49A8F-8C97-4C1C-B6E3-5DEADD2B074F}" dt="2021-03-09T09:43:06.759" v="274" actId="2696"/>
        <pc:sldMkLst>
          <pc:docMk/>
          <pc:sldMk cId="364475447" sldId="485"/>
        </pc:sldMkLst>
      </pc:sldChg>
      <pc:sldChg chg="del">
        <pc:chgData name="Steenvoorden, SAM (Sonja)" userId="b6c6b754-89c0-4785-85b0-d00734029fc5" providerId="ADAL" clId="{A5D49A8F-8C97-4C1C-B6E3-5DEADD2B074F}" dt="2021-03-09T09:42:22.089" v="232" actId="2696"/>
        <pc:sldMkLst>
          <pc:docMk/>
          <pc:sldMk cId="3168010182" sldId="490"/>
        </pc:sldMkLst>
      </pc:sldChg>
      <pc:sldChg chg="del">
        <pc:chgData name="Steenvoorden, SAM (Sonja)" userId="b6c6b754-89c0-4785-85b0-d00734029fc5" providerId="ADAL" clId="{A5D49A8F-8C97-4C1C-B6E3-5DEADD2B074F}" dt="2021-03-09T09:42:23.277" v="233" actId="2696"/>
        <pc:sldMkLst>
          <pc:docMk/>
          <pc:sldMk cId="34161388" sldId="491"/>
        </pc:sldMkLst>
      </pc:sldChg>
      <pc:sldChg chg="addSp delSp modSp mod setBg">
        <pc:chgData name="Steenvoorden, SAM (Sonja)" userId="b6c6b754-89c0-4785-85b0-d00734029fc5" providerId="ADAL" clId="{A5D49A8F-8C97-4C1C-B6E3-5DEADD2B074F}" dt="2021-03-09T10:11:01.748" v="464" actId="20577"/>
        <pc:sldMkLst>
          <pc:docMk/>
          <pc:sldMk cId="3154405535" sldId="492"/>
        </pc:sldMkLst>
        <pc:spChg chg="add del mod">
          <ac:chgData name="Steenvoorden, SAM (Sonja)" userId="b6c6b754-89c0-4785-85b0-d00734029fc5" providerId="ADAL" clId="{A5D49A8F-8C97-4C1C-B6E3-5DEADD2B074F}" dt="2021-03-09T09:39:20.834" v="3"/>
          <ac:spMkLst>
            <pc:docMk/>
            <pc:sldMk cId="3154405535" sldId="492"/>
            <ac:spMk id="3" creationId="{ED77259A-1158-4B9E-B6FB-D94572A8A909}"/>
          </ac:spMkLst>
        </pc:spChg>
        <pc:spChg chg="mod ord">
          <ac:chgData name="Steenvoorden, SAM (Sonja)" userId="b6c6b754-89c0-4785-85b0-d00734029fc5" providerId="ADAL" clId="{A5D49A8F-8C97-4C1C-B6E3-5DEADD2B074F}" dt="2021-03-09T10:07:14.212" v="439" actId="1076"/>
          <ac:spMkLst>
            <pc:docMk/>
            <pc:sldMk cId="3154405535" sldId="492"/>
            <ac:spMk id="6" creationId="{BC86D7A6-B176-4A98-AF8C-24E8A03C1C8A}"/>
          </ac:spMkLst>
        </pc:spChg>
        <pc:spChg chg="mod ord">
          <ac:chgData name="Steenvoorden, SAM (Sonja)" userId="b6c6b754-89c0-4785-85b0-d00734029fc5" providerId="ADAL" clId="{A5D49A8F-8C97-4C1C-B6E3-5DEADD2B074F}" dt="2021-03-09T10:11:01.748" v="464" actId="20577"/>
          <ac:spMkLst>
            <pc:docMk/>
            <pc:sldMk cId="3154405535" sldId="492"/>
            <ac:spMk id="7" creationId="{DD6FED22-8A66-4FD9-AC9D-7A5ECEBA9642}"/>
          </ac:spMkLst>
        </pc:spChg>
        <pc:spChg chg="add">
          <ac:chgData name="Steenvoorden, SAM (Sonja)" userId="b6c6b754-89c0-4785-85b0-d00734029fc5" providerId="ADAL" clId="{A5D49A8F-8C97-4C1C-B6E3-5DEADD2B074F}" dt="2021-03-09T09:39:23.405" v="4" actId="26606"/>
          <ac:spMkLst>
            <pc:docMk/>
            <pc:sldMk cId="3154405535" sldId="492"/>
            <ac:spMk id="13" creationId="{3CD9DF72-87A3-404E-A828-84CBF11A8303}"/>
          </ac:spMkLst>
        </pc:spChg>
        <pc:picChg chg="add del">
          <ac:chgData name="Steenvoorden, SAM (Sonja)" userId="b6c6b754-89c0-4785-85b0-d00734029fc5" providerId="ADAL" clId="{A5D49A8F-8C97-4C1C-B6E3-5DEADD2B074F}" dt="2021-03-09T09:39:19.178" v="2"/>
          <ac:picMkLst>
            <pc:docMk/>
            <pc:sldMk cId="3154405535" sldId="492"/>
            <ac:picMk id="4" creationId="{8087657D-CC65-4A36-B719-1DC466BBAE5D}"/>
          </ac:picMkLst>
        </pc:picChg>
        <pc:picChg chg="del">
          <ac:chgData name="Steenvoorden, SAM (Sonja)" userId="b6c6b754-89c0-4785-85b0-d00734029fc5" providerId="ADAL" clId="{A5D49A8F-8C97-4C1C-B6E3-5DEADD2B074F}" dt="2021-03-09T09:39:15.248" v="0" actId="478"/>
          <ac:picMkLst>
            <pc:docMk/>
            <pc:sldMk cId="3154405535" sldId="492"/>
            <ac:picMk id="5" creationId="{0A94FCF8-ABDD-46C3-85F0-7BD4751343D7}"/>
          </ac:picMkLst>
        </pc:picChg>
        <pc:picChg chg="add mod">
          <ac:chgData name="Steenvoorden, SAM (Sonja)" userId="b6c6b754-89c0-4785-85b0-d00734029fc5" providerId="ADAL" clId="{A5D49A8F-8C97-4C1C-B6E3-5DEADD2B074F}" dt="2021-03-09T09:39:23.405" v="4" actId="26606"/>
          <ac:picMkLst>
            <pc:docMk/>
            <pc:sldMk cId="3154405535" sldId="492"/>
            <ac:picMk id="8" creationId="{29606098-9DE8-4B13-BA9D-53C5F67512E2}"/>
          </ac:picMkLst>
        </pc:picChg>
        <pc:picChg chg="add del">
          <ac:chgData name="Steenvoorden, SAM (Sonja)" userId="b6c6b754-89c0-4785-85b0-d00734029fc5" providerId="ADAL" clId="{A5D49A8F-8C97-4C1C-B6E3-5DEADD2B074F}" dt="2021-03-09T10:01:35.486" v="363"/>
          <ac:picMkLst>
            <pc:docMk/>
            <pc:sldMk cId="3154405535" sldId="492"/>
            <ac:picMk id="9" creationId="{F6525592-D931-4E99-8725-9C2FD2CCB28B}"/>
          </ac:picMkLst>
        </pc:picChg>
        <pc:cxnChg chg="add">
          <ac:chgData name="Steenvoorden, SAM (Sonja)" userId="b6c6b754-89c0-4785-85b0-d00734029fc5" providerId="ADAL" clId="{A5D49A8F-8C97-4C1C-B6E3-5DEADD2B074F}" dt="2021-03-09T09:39:23.405" v="4" actId="26606"/>
          <ac:cxnSpMkLst>
            <pc:docMk/>
            <pc:sldMk cId="3154405535" sldId="492"/>
            <ac:cxnSpMk id="15" creationId="{20E3A342-4D61-4E3F-AF90-1AB42AEB96CC}"/>
          </ac:cxnSpMkLst>
        </pc:cxnChg>
      </pc:sldChg>
      <pc:sldChg chg="del">
        <pc:chgData name="Steenvoorden, SAM (Sonja)" userId="b6c6b754-89c0-4785-85b0-d00734029fc5" providerId="ADAL" clId="{A5D49A8F-8C97-4C1C-B6E3-5DEADD2B074F}" dt="2021-03-09T09:43:09.729" v="276" actId="2696"/>
        <pc:sldMkLst>
          <pc:docMk/>
          <pc:sldMk cId="1127288047" sldId="493"/>
        </pc:sldMkLst>
      </pc:sldChg>
      <pc:sldChg chg="del">
        <pc:chgData name="Steenvoorden, SAM (Sonja)" userId="b6c6b754-89c0-4785-85b0-d00734029fc5" providerId="ADAL" clId="{A5D49A8F-8C97-4C1C-B6E3-5DEADD2B074F}" dt="2021-03-09T09:43:07.381" v="275" actId="2696"/>
        <pc:sldMkLst>
          <pc:docMk/>
          <pc:sldMk cId="172077893" sldId="495"/>
        </pc:sldMkLst>
      </pc:sldChg>
      <pc:sldChg chg="del">
        <pc:chgData name="Steenvoorden, SAM (Sonja)" userId="b6c6b754-89c0-4785-85b0-d00734029fc5" providerId="ADAL" clId="{A5D49A8F-8C97-4C1C-B6E3-5DEADD2B074F}" dt="2021-03-09T09:42:46.345" v="252" actId="2696"/>
        <pc:sldMkLst>
          <pc:docMk/>
          <pc:sldMk cId="3278769669" sldId="496"/>
        </pc:sldMkLst>
      </pc:sldChg>
      <pc:sldChg chg="del">
        <pc:chgData name="Steenvoorden, SAM (Sonja)" userId="b6c6b754-89c0-4785-85b0-d00734029fc5" providerId="ADAL" clId="{A5D49A8F-8C97-4C1C-B6E3-5DEADD2B074F}" dt="2021-03-09T09:42:24.205" v="234" actId="2696"/>
        <pc:sldMkLst>
          <pc:docMk/>
          <pc:sldMk cId="814336082" sldId="497"/>
        </pc:sldMkLst>
      </pc:sldChg>
      <pc:sldChg chg="del">
        <pc:chgData name="Steenvoorden, SAM (Sonja)" userId="b6c6b754-89c0-4785-85b0-d00734029fc5" providerId="ADAL" clId="{A5D49A8F-8C97-4C1C-B6E3-5DEADD2B074F}" dt="2021-03-09T09:42:58.883" v="269" actId="2696"/>
        <pc:sldMkLst>
          <pc:docMk/>
          <pc:sldMk cId="4038648600" sldId="498"/>
        </pc:sldMkLst>
      </pc:sldChg>
      <pc:sldChg chg="del">
        <pc:chgData name="Steenvoorden, SAM (Sonja)" userId="b6c6b754-89c0-4785-85b0-d00734029fc5" providerId="ADAL" clId="{A5D49A8F-8C97-4C1C-B6E3-5DEADD2B074F}" dt="2021-03-09T09:42:48.965" v="253" actId="2696"/>
        <pc:sldMkLst>
          <pc:docMk/>
          <pc:sldMk cId="0" sldId="504"/>
        </pc:sldMkLst>
      </pc:sldChg>
      <pc:sldChg chg="del">
        <pc:chgData name="Steenvoorden, SAM (Sonja)" userId="b6c6b754-89c0-4785-85b0-d00734029fc5" providerId="ADAL" clId="{A5D49A8F-8C97-4C1C-B6E3-5DEADD2B074F}" dt="2021-03-09T09:42:49.092" v="254" actId="2696"/>
        <pc:sldMkLst>
          <pc:docMk/>
          <pc:sldMk cId="0" sldId="505"/>
        </pc:sldMkLst>
      </pc:sldChg>
      <pc:sldChg chg="del">
        <pc:chgData name="Steenvoorden, SAM (Sonja)" userId="b6c6b754-89c0-4785-85b0-d00734029fc5" providerId="ADAL" clId="{A5D49A8F-8C97-4C1C-B6E3-5DEADD2B074F}" dt="2021-03-09T09:42:53.066" v="256" actId="2696"/>
        <pc:sldMkLst>
          <pc:docMk/>
          <pc:sldMk cId="0" sldId="506"/>
        </pc:sldMkLst>
      </pc:sldChg>
      <pc:sldChg chg="del">
        <pc:chgData name="Steenvoorden, SAM (Sonja)" userId="b6c6b754-89c0-4785-85b0-d00734029fc5" providerId="ADAL" clId="{A5D49A8F-8C97-4C1C-B6E3-5DEADD2B074F}" dt="2021-03-09T09:39:31.272" v="5" actId="2696"/>
        <pc:sldMkLst>
          <pc:docMk/>
          <pc:sldMk cId="155147690" sldId="507"/>
        </pc:sldMkLst>
      </pc:sldChg>
      <pc:sldChg chg="del">
        <pc:chgData name="Steenvoorden, SAM (Sonja)" userId="b6c6b754-89c0-4785-85b0-d00734029fc5" providerId="ADAL" clId="{A5D49A8F-8C97-4C1C-B6E3-5DEADD2B074F}" dt="2021-03-09T09:39:32.469" v="6" actId="2696"/>
        <pc:sldMkLst>
          <pc:docMk/>
          <pc:sldMk cId="2319676981" sldId="508"/>
        </pc:sldMkLst>
      </pc:sldChg>
      <pc:sldChg chg="addSp delSp modSp ord">
        <pc:chgData name="Steenvoorden, SAM (Sonja)" userId="b6c6b754-89c0-4785-85b0-d00734029fc5" providerId="ADAL" clId="{A5D49A8F-8C97-4C1C-B6E3-5DEADD2B074F}" dt="2021-03-09T10:33:25.198" v="2011"/>
        <pc:sldMkLst>
          <pc:docMk/>
          <pc:sldMk cId="686403114" sldId="513"/>
        </pc:sldMkLst>
        <pc:spChg chg="mod">
          <ac:chgData name="Steenvoorden, SAM (Sonja)" userId="b6c6b754-89c0-4785-85b0-d00734029fc5" providerId="ADAL" clId="{A5D49A8F-8C97-4C1C-B6E3-5DEADD2B074F}" dt="2021-03-09T10:17:28.643" v="907" actId="313"/>
          <ac:spMkLst>
            <pc:docMk/>
            <pc:sldMk cId="686403114" sldId="513"/>
            <ac:spMk id="2" creationId="{EFB95EF7-1C08-4F9A-A2C1-ACC33FE666B5}"/>
          </ac:spMkLst>
        </pc:spChg>
        <pc:spChg chg="add del mod">
          <ac:chgData name="Steenvoorden, SAM (Sonja)" userId="b6c6b754-89c0-4785-85b0-d00734029fc5" providerId="ADAL" clId="{A5D49A8F-8C97-4C1C-B6E3-5DEADD2B074F}" dt="2021-03-09T10:05:21.487" v="435"/>
          <ac:spMkLst>
            <pc:docMk/>
            <pc:sldMk cId="686403114" sldId="513"/>
            <ac:spMk id="3" creationId="{CE4823B8-3B60-49E9-BC77-40FC094E93A5}"/>
          </ac:spMkLst>
        </pc:spChg>
        <pc:spChg chg="add mod">
          <ac:chgData name="Steenvoorden, SAM (Sonja)" userId="b6c6b754-89c0-4785-85b0-d00734029fc5" providerId="ADAL" clId="{A5D49A8F-8C97-4C1C-B6E3-5DEADD2B074F}" dt="2021-03-09T10:17:37.780" v="920" actId="20577"/>
          <ac:spMkLst>
            <pc:docMk/>
            <pc:sldMk cId="686403114" sldId="513"/>
            <ac:spMk id="4" creationId="{F74FFBB9-AFB1-49A2-AA3C-48DC18D95DE1}"/>
          </ac:spMkLst>
        </pc:spChg>
      </pc:sldChg>
      <pc:sldChg chg="del">
        <pc:chgData name="Steenvoorden, SAM (Sonja)" userId="b6c6b754-89c0-4785-85b0-d00734029fc5" providerId="ADAL" clId="{A5D49A8F-8C97-4C1C-B6E3-5DEADD2B074F}" dt="2021-03-09T09:42:25.265" v="235" actId="2696"/>
        <pc:sldMkLst>
          <pc:docMk/>
          <pc:sldMk cId="3195769131" sldId="514"/>
        </pc:sldMkLst>
      </pc:sldChg>
      <pc:sldChg chg="addSp delSp modSp add mod ord setBg">
        <pc:chgData name="Steenvoorden, SAM (Sonja)" userId="b6c6b754-89c0-4785-85b0-d00734029fc5" providerId="ADAL" clId="{A5D49A8F-8C97-4C1C-B6E3-5DEADD2B074F}" dt="2021-03-09T10:34:32.818" v="2060" actId="207"/>
        <pc:sldMkLst>
          <pc:docMk/>
          <pc:sldMk cId="4109110945" sldId="514"/>
        </pc:sldMkLst>
        <pc:spChg chg="mod">
          <ac:chgData name="Steenvoorden, SAM (Sonja)" userId="b6c6b754-89c0-4785-85b0-d00734029fc5" providerId="ADAL" clId="{A5D49A8F-8C97-4C1C-B6E3-5DEADD2B074F}" dt="2021-03-09T10:33:46.810" v="2014" actId="20577"/>
          <ac:spMkLst>
            <pc:docMk/>
            <pc:sldMk cId="4109110945" sldId="514"/>
            <ac:spMk id="2" creationId="{656527DA-0D30-45F4-8CB0-E60935BE44D4}"/>
          </ac:spMkLst>
        </pc:spChg>
        <pc:spChg chg="mod ord">
          <ac:chgData name="Steenvoorden, SAM (Sonja)" userId="b6c6b754-89c0-4785-85b0-d00734029fc5" providerId="ADAL" clId="{A5D49A8F-8C97-4C1C-B6E3-5DEADD2B074F}" dt="2021-03-09T09:44:37.695" v="281" actId="26606"/>
          <ac:spMkLst>
            <pc:docMk/>
            <pc:sldMk cId="4109110945" sldId="514"/>
            <ac:spMk id="3" creationId="{6C78C340-6174-4874-BE40-AB6C61F3E175}"/>
          </ac:spMkLst>
        </pc:spChg>
        <pc:spChg chg="add mod">
          <ac:chgData name="Steenvoorden, SAM (Sonja)" userId="b6c6b754-89c0-4785-85b0-d00734029fc5" providerId="ADAL" clId="{A5D49A8F-8C97-4C1C-B6E3-5DEADD2B074F}" dt="2021-03-09T10:34:32.818" v="2060" actId="207"/>
          <ac:spMkLst>
            <pc:docMk/>
            <pc:sldMk cId="4109110945" sldId="514"/>
            <ac:spMk id="4" creationId="{70A4889F-CE2E-4112-89CF-88990DC973CB}"/>
          </ac:spMkLst>
        </pc:spChg>
        <pc:spChg chg="add del">
          <ac:chgData name="Steenvoorden, SAM (Sonja)" userId="b6c6b754-89c0-4785-85b0-d00734029fc5" providerId="ADAL" clId="{A5D49A8F-8C97-4C1C-B6E3-5DEADD2B074F}" dt="2021-03-09T09:44:37.695" v="281" actId="26606"/>
          <ac:spMkLst>
            <pc:docMk/>
            <pc:sldMk cId="4109110945" sldId="514"/>
            <ac:spMk id="73" creationId="{7F57BEA8-497D-4AA8-8A18-BDCD696B25FE}"/>
          </ac:spMkLst>
        </pc:spChg>
        <pc:picChg chg="add del mod">
          <ac:chgData name="Steenvoorden, SAM (Sonja)" userId="b6c6b754-89c0-4785-85b0-d00734029fc5" providerId="ADAL" clId="{A5D49A8F-8C97-4C1C-B6E3-5DEADD2B074F}" dt="2021-03-09T09:44:53.810" v="282" actId="478"/>
          <ac:picMkLst>
            <pc:docMk/>
            <pc:sldMk cId="4109110945" sldId="514"/>
            <ac:picMk id="1026" creationId="{39B8B48F-57D8-4001-A717-DC52E9E90456}"/>
          </ac:picMkLst>
        </pc:picChg>
        <pc:picChg chg="add mod">
          <ac:chgData name="Steenvoorden, SAM (Sonja)" userId="b6c6b754-89c0-4785-85b0-d00734029fc5" providerId="ADAL" clId="{A5D49A8F-8C97-4C1C-B6E3-5DEADD2B074F}" dt="2021-03-09T09:45:14.945" v="287" actId="1076"/>
          <ac:picMkLst>
            <pc:docMk/>
            <pc:sldMk cId="4109110945" sldId="514"/>
            <ac:picMk id="1028" creationId="{69F69194-C157-4070-8C7B-2C1A316FBBB1}"/>
          </ac:picMkLst>
        </pc:picChg>
        <pc:cxnChg chg="add del">
          <ac:chgData name="Steenvoorden, SAM (Sonja)" userId="b6c6b754-89c0-4785-85b0-d00734029fc5" providerId="ADAL" clId="{A5D49A8F-8C97-4C1C-B6E3-5DEADD2B074F}" dt="2021-03-09T09:44:37.695" v="281" actId="26606"/>
          <ac:cxnSpMkLst>
            <pc:docMk/>
            <pc:sldMk cId="4109110945" sldId="514"/>
            <ac:cxnSpMk id="71" creationId="{D2E961F1-4A28-4A5F-BBD4-6E400E5E6C75}"/>
          </ac:cxnSpMkLst>
        </pc:cxnChg>
        <pc:cxnChg chg="add del">
          <ac:chgData name="Steenvoorden, SAM (Sonja)" userId="b6c6b754-89c0-4785-85b0-d00734029fc5" providerId="ADAL" clId="{A5D49A8F-8C97-4C1C-B6E3-5DEADD2B074F}" dt="2021-03-09T09:44:37.695" v="281" actId="26606"/>
          <ac:cxnSpMkLst>
            <pc:docMk/>
            <pc:sldMk cId="4109110945" sldId="514"/>
            <ac:cxnSpMk id="75" creationId="{A82415D3-DDE5-4D63-8CB3-23A5EC581B27}"/>
          </ac:cxnSpMkLst>
        </pc:cxnChg>
        <pc:cxnChg chg="add del">
          <ac:chgData name="Steenvoorden, SAM (Sonja)" userId="b6c6b754-89c0-4785-85b0-d00734029fc5" providerId="ADAL" clId="{A5D49A8F-8C97-4C1C-B6E3-5DEADD2B074F}" dt="2021-03-09T09:44:37.695" v="281" actId="26606"/>
          <ac:cxnSpMkLst>
            <pc:docMk/>
            <pc:sldMk cId="4109110945" sldId="514"/>
            <ac:cxnSpMk id="77" creationId="{AD7193FB-6AE6-4B3B-8F89-56B55DD63B4D}"/>
          </ac:cxnSpMkLst>
        </pc:cxnChg>
      </pc:sldChg>
      <pc:sldChg chg="del">
        <pc:chgData name="Steenvoorden, SAM (Sonja)" userId="b6c6b754-89c0-4785-85b0-d00734029fc5" providerId="ADAL" clId="{A5D49A8F-8C97-4C1C-B6E3-5DEADD2B074F}" dt="2021-03-09T09:42:26.033" v="236" actId="2696"/>
        <pc:sldMkLst>
          <pc:docMk/>
          <pc:sldMk cId="537089246" sldId="515"/>
        </pc:sldMkLst>
      </pc:sldChg>
      <pc:sldChg chg="addSp delSp modSp add mod ord setBg setClrOvrMap">
        <pc:chgData name="Steenvoorden, SAM (Sonja)" userId="b6c6b754-89c0-4785-85b0-d00734029fc5" providerId="ADAL" clId="{A5D49A8F-8C97-4C1C-B6E3-5DEADD2B074F}" dt="2021-03-09T10:12:52.190" v="614"/>
        <pc:sldMkLst>
          <pc:docMk/>
          <pc:sldMk cId="2608216917" sldId="515"/>
        </pc:sldMkLst>
        <pc:spChg chg="mod">
          <ac:chgData name="Steenvoorden, SAM (Sonja)" userId="b6c6b754-89c0-4785-85b0-d00734029fc5" providerId="ADAL" clId="{A5D49A8F-8C97-4C1C-B6E3-5DEADD2B074F}" dt="2021-03-09T10:02:00.427" v="368" actId="14100"/>
          <ac:spMkLst>
            <pc:docMk/>
            <pc:sldMk cId="2608216917" sldId="515"/>
            <ac:spMk id="2" creationId="{4D460265-C126-4F56-84C2-9062C2766FE8}"/>
          </ac:spMkLst>
        </pc:spChg>
        <pc:spChg chg="mod ord">
          <ac:chgData name="Steenvoorden, SAM (Sonja)" userId="b6c6b754-89c0-4785-85b0-d00734029fc5" providerId="ADAL" clId="{A5D49A8F-8C97-4C1C-B6E3-5DEADD2B074F}" dt="2021-03-09T10:01:55.518" v="367" actId="26606"/>
          <ac:spMkLst>
            <pc:docMk/>
            <pc:sldMk cId="2608216917" sldId="515"/>
            <ac:spMk id="3" creationId="{B42AA367-F970-4824-B534-A530A0D6831B}"/>
          </ac:spMkLst>
        </pc:spChg>
        <pc:spChg chg="add mod">
          <ac:chgData name="Steenvoorden, SAM (Sonja)" userId="b6c6b754-89c0-4785-85b0-d00734029fc5" providerId="ADAL" clId="{A5D49A8F-8C97-4C1C-B6E3-5DEADD2B074F}" dt="2021-03-09T10:02:05.283" v="374" actId="20577"/>
          <ac:spMkLst>
            <pc:docMk/>
            <pc:sldMk cId="2608216917" sldId="515"/>
            <ac:spMk id="5" creationId="{D1865EA0-3923-4275-A41E-B96ED0B73B39}"/>
          </ac:spMkLst>
        </pc:spChg>
        <pc:spChg chg="add">
          <ac:chgData name="Steenvoorden, SAM (Sonja)" userId="b6c6b754-89c0-4785-85b0-d00734029fc5" providerId="ADAL" clId="{A5D49A8F-8C97-4C1C-B6E3-5DEADD2B074F}" dt="2021-03-09T10:01:55.518" v="367" actId="26606"/>
          <ac:spMkLst>
            <pc:docMk/>
            <pc:sldMk cId="2608216917" sldId="515"/>
            <ac:spMk id="6" creationId="{7D9D36D6-2AC5-46A1-A849-4C82D5264A3A}"/>
          </ac:spMkLst>
        </pc:spChg>
        <pc:spChg chg="add del">
          <ac:chgData name="Steenvoorden, SAM (Sonja)" userId="b6c6b754-89c0-4785-85b0-d00734029fc5" providerId="ADAL" clId="{A5D49A8F-8C97-4C1C-B6E3-5DEADD2B074F}" dt="2021-03-09T10:01:44.390" v="366" actId="26606"/>
          <ac:spMkLst>
            <pc:docMk/>
            <pc:sldMk cId="2608216917" sldId="515"/>
            <ac:spMk id="9" creationId="{E49CC64F-7275-4E33-961B-0C5CDC439875}"/>
          </ac:spMkLst>
        </pc:spChg>
        <pc:picChg chg="add mod">
          <ac:chgData name="Steenvoorden, SAM (Sonja)" userId="b6c6b754-89c0-4785-85b0-d00734029fc5" providerId="ADAL" clId="{A5D49A8F-8C97-4C1C-B6E3-5DEADD2B074F}" dt="2021-03-09T10:01:55.518" v="367" actId="26606"/>
          <ac:picMkLst>
            <pc:docMk/>
            <pc:sldMk cId="2608216917" sldId="515"/>
            <ac:picMk id="4" creationId="{8B554D1F-E081-490F-940F-493C1249A9A5}"/>
          </ac:picMkLst>
        </pc:picChg>
        <pc:picChg chg="add del">
          <ac:chgData name="Steenvoorden, SAM (Sonja)" userId="b6c6b754-89c0-4785-85b0-d00734029fc5" providerId="ADAL" clId="{A5D49A8F-8C97-4C1C-B6E3-5DEADD2B074F}" dt="2021-03-09T10:02:16.163" v="376"/>
          <ac:picMkLst>
            <pc:docMk/>
            <pc:sldMk cId="2608216917" sldId="515"/>
            <ac:picMk id="8" creationId="{D1982937-AC29-4B97-9B9A-A8E4963DBA85}"/>
          </ac:picMkLst>
        </pc:picChg>
      </pc:sldChg>
      <pc:sldChg chg="del">
        <pc:chgData name="Steenvoorden, SAM (Sonja)" userId="b6c6b754-89c0-4785-85b0-d00734029fc5" providerId="ADAL" clId="{A5D49A8F-8C97-4C1C-B6E3-5DEADD2B074F}" dt="2021-03-09T09:42:26.690" v="237" actId="2696"/>
        <pc:sldMkLst>
          <pc:docMk/>
          <pc:sldMk cId="1373122765" sldId="516"/>
        </pc:sldMkLst>
      </pc:sldChg>
      <pc:sldChg chg="addSp delSp modSp add del ord">
        <pc:chgData name="Steenvoorden, SAM (Sonja)" userId="b6c6b754-89c0-4785-85b0-d00734029fc5" providerId="ADAL" clId="{A5D49A8F-8C97-4C1C-B6E3-5DEADD2B074F}" dt="2021-03-09T10:38:33.524" v="2122" actId="2696"/>
        <pc:sldMkLst>
          <pc:docMk/>
          <pc:sldMk cId="4173433914" sldId="516"/>
        </pc:sldMkLst>
        <pc:spChg chg="mod">
          <ac:chgData name="Steenvoorden, SAM (Sonja)" userId="b6c6b754-89c0-4785-85b0-d00734029fc5" providerId="ADAL" clId="{A5D49A8F-8C97-4C1C-B6E3-5DEADD2B074F}" dt="2021-03-09T10:18:46.669" v="1060" actId="20577"/>
          <ac:spMkLst>
            <pc:docMk/>
            <pc:sldMk cId="4173433914" sldId="516"/>
            <ac:spMk id="2" creationId="{EFB95EF7-1C08-4F9A-A2C1-ACC33FE666B5}"/>
          </ac:spMkLst>
        </pc:spChg>
        <pc:spChg chg="add mod">
          <ac:chgData name="Steenvoorden, SAM (Sonja)" userId="b6c6b754-89c0-4785-85b0-d00734029fc5" providerId="ADAL" clId="{A5D49A8F-8C97-4C1C-B6E3-5DEADD2B074F}" dt="2021-03-09T10:26:51.631" v="1338" actId="1076"/>
          <ac:spMkLst>
            <pc:docMk/>
            <pc:sldMk cId="4173433914" sldId="516"/>
            <ac:spMk id="3" creationId="{D27AA0CE-E3C9-4B5E-A9C8-F60DA8DFFFE6}"/>
          </ac:spMkLst>
        </pc:spChg>
        <pc:spChg chg="add del mod">
          <ac:chgData name="Steenvoorden, SAM (Sonja)" userId="b6c6b754-89c0-4785-85b0-d00734029fc5" providerId="ADAL" clId="{A5D49A8F-8C97-4C1C-B6E3-5DEADD2B074F}" dt="2021-03-09T10:26:28.332" v="1330" actId="478"/>
          <ac:spMkLst>
            <pc:docMk/>
            <pc:sldMk cId="4173433914" sldId="516"/>
            <ac:spMk id="4" creationId="{2B4ACA5E-3C91-4473-9BF0-FB265882C59B}"/>
          </ac:spMkLst>
        </pc:spChg>
        <pc:spChg chg="add del mod">
          <ac:chgData name="Steenvoorden, SAM (Sonja)" userId="b6c6b754-89c0-4785-85b0-d00734029fc5" providerId="ADAL" clId="{A5D49A8F-8C97-4C1C-B6E3-5DEADD2B074F}" dt="2021-03-09T10:26:29.824" v="1331" actId="478"/>
          <ac:spMkLst>
            <pc:docMk/>
            <pc:sldMk cId="4173433914" sldId="516"/>
            <ac:spMk id="5" creationId="{9B9C9817-E717-4B91-AC15-69AEE4A3868C}"/>
          </ac:spMkLst>
        </pc:spChg>
        <pc:spChg chg="add del mod">
          <ac:chgData name="Steenvoorden, SAM (Sonja)" userId="b6c6b754-89c0-4785-85b0-d00734029fc5" providerId="ADAL" clId="{A5D49A8F-8C97-4C1C-B6E3-5DEADD2B074F}" dt="2021-03-09T10:26:33.072" v="1333" actId="478"/>
          <ac:spMkLst>
            <pc:docMk/>
            <pc:sldMk cId="4173433914" sldId="516"/>
            <ac:spMk id="6" creationId="{2C127B33-7606-4992-A2A0-9A06071B2099}"/>
          </ac:spMkLst>
        </pc:spChg>
        <pc:spChg chg="add mod">
          <ac:chgData name="Steenvoorden, SAM (Sonja)" userId="b6c6b754-89c0-4785-85b0-d00734029fc5" providerId="ADAL" clId="{A5D49A8F-8C97-4C1C-B6E3-5DEADD2B074F}" dt="2021-03-09T10:27:15.217" v="1356" actId="14100"/>
          <ac:spMkLst>
            <pc:docMk/>
            <pc:sldMk cId="4173433914" sldId="516"/>
            <ac:spMk id="7" creationId="{321EBCB6-6DF8-4A7E-893C-F4836D413CC3}"/>
          </ac:spMkLst>
        </pc:spChg>
        <pc:spChg chg="add mod">
          <ac:chgData name="Steenvoorden, SAM (Sonja)" userId="b6c6b754-89c0-4785-85b0-d00734029fc5" providerId="ADAL" clId="{A5D49A8F-8C97-4C1C-B6E3-5DEADD2B074F}" dt="2021-03-09T10:26:49.195" v="1337" actId="1076"/>
          <ac:spMkLst>
            <pc:docMk/>
            <pc:sldMk cId="4173433914" sldId="516"/>
            <ac:spMk id="8" creationId="{BD615E56-719A-4706-8BA2-E90CF132CCF9}"/>
          </ac:spMkLst>
        </pc:spChg>
        <pc:spChg chg="add mod">
          <ac:chgData name="Steenvoorden, SAM (Sonja)" userId="b6c6b754-89c0-4785-85b0-d00734029fc5" providerId="ADAL" clId="{A5D49A8F-8C97-4C1C-B6E3-5DEADD2B074F}" dt="2021-03-09T10:28:12.282" v="1485" actId="207"/>
          <ac:spMkLst>
            <pc:docMk/>
            <pc:sldMk cId="4173433914" sldId="516"/>
            <ac:spMk id="9" creationId="{42469949-3D63-437A-91BF-DE7F7F0E856E}"/>
          </ac:spMkLst>
        </pc:spChg>
        <pc:spChg chg="add mod">
          <ac:chgData name="Steenvoorden, SAM (Sonja)" userId="b6c6b754-89c0-4785-85b0-d00734029fc5" providerId="ADAL" clId="{A5D49A8F-8C97-4C1C-B6E3-5DEADD2B074F}" dt="2021-03-09T10:29:11.643" v="1597" actId="14100"/>
          <ac:spMkLst>
            <pc:docMk/>
            <pc:sldMk cId="4173433914" sldId="516"/>
            <ac:spMk id="11" creationId="{6A20DF7A-1E7B-4858-B1B8-60FDA39C2023}"/>
          </ac:spMkLst>
        </pc:spChg>
        <pc:picChg chg="add del mod">
          <ac:chgData name="Steenvoorden, SAM (Sonja)" userId="b6c6b754-89c0-4785-85b0-d00734029fc5" providerId="ADAL" clId="{A5D49A8F-8C97-4C1C-B6E3-5DEADD2B074F}" dt="2021-03-09T10:26:31.229" v="1332" actId="478"/>
          <ac:picMkLst>
            <pc:docMk/>
            <pc:sldMk cId="4173433914" sldId="516"/>
            <ac:picMk id="2050" creationId="{5C2F3722-76FE-4103-95AF-1DEEE66EA784}"/>
          </ac:picMkLst>
        </pc:picChg>
      </pc:sldChg>
      <pc:sldChg chg="modSp add del">
        <pc:chgData name="Steenvoorden, SAM (Sonja)" userId="b6c6b754-89c0-4785-85b0-d00734029fc5" providerId="ADAL" clId="{A5D49A8F-8C97-4C1C-B6E3-5DEADD2B074F}" dt="2021-03-09T10:13:39.196" v="675" actId="2696"/>
        <pc:sldMkLst>
          <pc:docMk/>
          <pc:sldMk cId="1618555088" sldId="517"/>
        </pc:sldMkLst>
        <pc:spChg chg="mod">
          <ac:chgData name="Steenvoorden, SAM (Sonja)" userId="b6c6b754-89c0-4785-85b0-d00734029fc5" providerId="ADAL" clId="{A5D49A8F-8C97-4C1C-B6E3-5DEADD2B074F}" dt="2021-03-09T10:13:14.131" v="654" actId="20577"/>
          <ac:spMkLst>
            <pc:docMk/>
            <pc:sldMk cId="1618555088" sldId="517"/>
            <ac:spMk id="2" creationId="{AC34C85D-F185-4637-9643-56528E47F823}"/>
          </ac:spMkLst>
        </pc:spChg>
      </pc:sldChg>
      <pc:sldChg chg="addSp delSp modSp add setBg delDesignElem">
        <pc:chgData name="Steenvoorden, SAM (Sonja)" userId="b6c6b754-89c0-4785-85b0-d00734029fc5" providerId="ADAL" clId="{A5D49A8F-8C97-4C1C-B6E3-5DEADD2B074F}" dt="2021-03-09T10:33:16.671" v="2010" actId="478"/>
        <pc:sldMkLst>
          <pc:docMk/>
          <pc:sldMk cId="2224221903" sldId="517"/>
        </pc:sldMkLst>
        <pc:spChg chg="add del mod">
          <ac:chgData name="Steenvoorden, SAM (Sonja)" userId="b6c6b754-89c0-4785-85b0-d00734029fc5" providerId="ADAL" clId="{A5D49A8F-8C97-4C1C-B6E3-5DEADD2B074F}" dt="2021-03-09T10:33:16.671" v="2010" actId="478"/>
          <ac:spMkLst>
            <pc:docMk/>
            <pc:sldMk cId="2224221903" sldId="517"/>
            <ac:spMk id="3" creationId="{5CDA8492-378B-49F0-AB13-4C51D42E55D6}"/>
          </ac:spMkLst>
        </pc:spChg>
        <pc:spChg chg="add mod">
          <ac:chgData name="Steenvoorden, SAM (Sonja)" userId="b6c6b754-89c0-4785-85b0-d00734029fc5" providerId="ADAL" clId="{A5D49A8F-8C97-4C1C-B6E3-5DEADD2B074F}" dt="2021-03-09T10:15:41.559" v="783" actId="14100"/>
          <ac:spMkLst>
            <pc:docMk/>
            <pc:sldMk cId="2224221903" sldId="517"/>
            <ac:spMk id="4" creationId="{844CC68A-FAAA-4F74-AC35-EF674ADB7B4A}"/>
          </ac:spMkLst>
        </pc:spChg>
        <pc:spChg chg="add mod">
          <ac:chgData name="Steenvoorden, SAM (Sonja)" userId="b6c6b754-89c0-4785-85b0-d00734029fc5" providerId="ADAL" clId="{A5D49A8F-8C97-4C1C-B6E3-5DEADD2B074F}" dt="2021-03-09T10:16:18.946" v="815" actId="404"/>
          <ac:spMkLst>
            <pc:docMk/>
            <pc:sldMk cId="2224221903" sldId="517"/>
            <ac:spMk id="5" creationId="{E0D50550-EE4F-44BB-9617-2271DF736BA2}"/>
          </ac:spMkLst>
        </pc:spChg>
        <pc:spChg chg="mod">
          <ac:chgData name="Steenvoorden, SAM (Sonja)" userId="b6c6b754-89c0-4785-85b0-d00734029fc5" providerId="ADAL" clId="{A5D49A8F-8C97-4C1C-B6E3-5DEADD2B074F}" dt="2021-03-09T10:14:53.455" v="733" actId="1076"/>
          <ac:spMkLst>
            <pc:docMk/>
            <pc:sldMk cId="2224221903" sldId="517"/>
            <ac:spMk id="6" creationId="{BC86D7A6-B176-4A98-AF8C-24E8A03C1C8A}"/>
          </ac:spMkLst>
        </pc:spChg>
        <pc:spChg chg="del">
          <ac:chgData name="Steenvoorden, SAM (Sonja)" userId="b6c6b754-89c0-4785-85b0-d00734029fc5" providerId="ADAL" clId="{A5D49A8F-8C97-4C1C-B6E3-5DEADD2B074F}" dt="2021-03-09T10:14:57.553" v="734" actId="478"/>
          <ac:spMkLst>
            <pc:docMk/>
            <pc:sldMk cId="2224221903" sldId="517"/>
            <ac:spMk id="7" creationId="{DD6FED22-8A66-4FD9-AC9D-7A5ECEBA9642}"/>
          </ac:spMkLst>
        </pc:spChg>
        <pc:spChg chg="add mod">
          <ac:chgData name="Steenvoorden, SAM (Sonja)" userId="b6c6b754-89c0-4785-85b0-d00734029fc5" providerId="ADAL" clId="{A5D49A8F-8C97-4C1C-B6E3-5DEADD2B074F}" dt="2021-03-09T10:16:24.796" v="817" actId="1076"/>
          <ac:spMkLst>
            <pc:docMk/>
            <pc:sldMk cId="2224221903" sldId="517"/>
            <ac:spMk id="11" creationId="{30B55386-1F0A-4652-985B-B1B54E7FCCFB}"/>
          </ac:spMkLst>
        </pc:spChg>
        <pc:spChg chg="add mod">
          <ac:chgData name="Steenvoorden, SAM (Sonja)" userId="b6c6b754-89c0-4785-85b0-d00734029fc5" providerId="ADAL" clId="{A5D49A8F-8C97-4C1C-B6E3-5DEADD2B074F}" dt="2021-03-09T10:16:29.840" v="819" actId="1076"/>
          <ac:spMkLst>
            <pc:docMk/>
            <pc:sldMk cId="2224221903" sldId="517"/>
            <ac:spMk id="12" creationId="{FDCFCCB9-7ACF-42EB-AAEC-F21739F7E190}"/>
          </ac:spMkLst>
        </pc:spChg>
        <pc:spChg chg="del">
          <ac:chgData name="Steenvoorden, SAM (Sonja)" userId="b6c6b754-89c0-4785-85b0-d00734029fc5" providerId="ADAL" clId="{A5D49A8F-8C97-4C1C-B6E3-5DEADD2B074F}" dt="2021-03-09T10:14:01.960" v="682"/>
          <ac:spMkLst>
            <pc:docMk/>
            <pc:sldMk cId="2224221903" sldId="517"/>
            <ac:spMk id="13" creationId="{3CD9DF72-87A3-404E-A828-84CBF11A8303}"/>
          </ac:spMkLst>
        </pc:spChg>
        <pc:picChg chg="mod">
          <ac:chgData name="Steenvoorden, SAM (Sonja)" userId="b6c6b754-89c0-4785-85b0-d00734029fc5" providerId="ADAL" clId="{A5D49A8F-8C97-4C1C-B6E3-5DEADD2B074F}" dt="2021-03-09T10:16:01.683" v="785" actId="1076"/>
          <ac:picMkLst>
            <pc:docMk/>
            <pc:sldMk cId="2224221903" sldId="517"/>
            <ac:picMk id="8" creationId="{29606098-9DE8-4B13-BA9D-53C5F67512E2}"/>
          </ac:picMkLst>
        </pc:picChg>
        <pc:cxnChg chg="del">
          <ac:chgData name="Steenvoorden, SAM (Sonja)" userId="b6c6b754-89c0-4785-85b0-d00734029fc5" providerId="ADAL" clId="{A5D49A8F-8C97-4C1C-B6E3-5DEADD2B074F}" dt="2021-03-09T10:14:01.960" v="682"/>
          <ac:cxnSpMkLst>
            <pc:docMk/>
            <pc:sldMk cId="2224221903" sldId="517"/>
            <ac:cxnSpMk id="15" creationId="{20E3A342-4D61-4E3F-AF90-1AB42AEB96CC}"/>
          </ac:cxnSpMkLst>
        </pc:cxnChg>
      </pc:sldChg>
      <pc:sldChg chg="del">
        <pc:chgData name="Steenvoorden, SAM (Sonja)" userId="b6c6b754-89c0-4785-85b0-d00734029fc5" providerId="ADAL" clId="{A5D49A8F-8C97-4C1C-B6E3-5DEADD2B074F}" dt="2021-03-09T09:42:27.406" v="238" actId="2696"/>
        <pc:sldMkLst>
          <pc:docMk/>
          <pc:sldMk cId="3912799229" sldId="517"/>
        </pc:sldMkLst>
      </pc:sldChg>
      <pc:sldChg chg="addSp modSp add">
        <pc:chgData name="Steenvoorden, SAM (Sonja)" userId="b6c6b754-89c0-4785-85b0-d00734029fc5" providerId="ADAL" clId="{A5D49A8F-8C97-4C1C-B6E3-5DEADD2B074F}" dt="2021-03-09T10:38:31.313" v="2121" actId="1076"/>
        <pc:sldMkLst>
          <pc:docMk/>
          <pc:sldMk cId="3238394157" sldId="518"/>
        </pc:sldMkLst>
        <pc:spChg chg="mod">
          <ac:chgData name="Steenvoorden, SAM (Sonja)" userId="b6c6b754-89c0-4785-85b0-d00734029fc5" providerId="ADAL" clId="{A5D49A8F-8C97-4C1C-B6E3-5DEADD2B074F}" dt="2021-03-09T10:30:13.030" v="1623" actId="20577"/>
          <ac:spMkLst>
            <pc:docMk/>
            <pc:sldMk cId="3238394157" sldId="518"/>
            <ac:spMk id="2" creationId="{5BB0EAFC-109F-4229-9DA6-4E10BF9809CC}"/>
          </ac:spMkLst>
        </pc:spChg>
        <pc:spChg chg="add mod">
          <ac:chgData name="Steenvoorden, SAM (Sonja)" userId="b6c6b754-89c0-4785-85b0-d00734029fc5" providerId="ADAL" clId="{A5D49A8F-8C97-4C1C-B6E3-5DEADD2B074F}" dt="2021-03-09T10:32:49.484" v="2009" actId="20577"/>
          <ac:spMkLst>
            <pc:docMk/>
            <pc:sldMk cId="3238394157" sldId="518"/>
            <ac:spMk id="4" creationId="{5CE0C334-B357-42B2-BFFF-DFFFDFCA2B8E}"/>
          </ac:spMkLst>
        </pc:spChg>
        <pc:spChg chg="add mod">
          <ac:chgData name="Steenvoorden, SAM (Sonja)" userId="b6c6b754-89c0-4785-85b0-d00734029fc5" providerId="ADAL" clId="{A5D49A8F-8C97-4C1C-B6E3-5DEADD2B074F}" dt="2021-03-09T10:38:24.085" v="2119" actId="14100"/>
          <ac:spMkLst>
            <pc:docMk/>
            <pc:sldMk cId="3238394157" sldId="518"/>
            <ac:spMk id="5" creationId="{5DFCA5E6-B25D-4D04-8DBA-17081180F39E}"/>
          </ac:spMkLst>
        </pc:spChg>
        <pc:spChg chg="add mod">
          <ac:chgData name="Steenvoorden, SAM (Sonja)" userId="b6c6b754-89c0-4785-85b0-d00734029fc5" providerId="ADAL" clId="{A5D49A8F-8C97-4C1C-B6E3-5DEADD2B074F}" dt="2021-03-09T10:38:28.583" v="2120" actId="14100"/>
          <ac:spMkLst>
            <pc:docMk/>
            <pc:sldMk cId="3238394157" sldId="518"/>
            <ac:spMk id="6" creationId="{1531A931-9068-4182-A771-7D91EE4373A7}"/>
          </ac:spMkLst>
        </pc:spChg>
        <pc:spChg chg="add mod">
          <ac:chgData name="Steenvoorden, SAM (Sonja)" userId="b6c6b754-89c0-4785-85b0-d00734029fc5" providerId="ADAL" clId="{A5D49A8F-8C97-4C1C-B6E3-5DEADD2B074F}" dt="2021-03-09T10:38:17.138" v="2118" actId="1035"/>
          <ac:spMkLst>
            <pc:docMk/>
            <pc:sldMk cId="3238394157" sldId="518"/>
            <ac:spMk id="7" creationId="{6999B146-3729-4AB2-9205-6E8C06636909}"/>
          </ac:spMkLst>
        </pc:spChg>
        <pc:spChg chg="add mod">
          <ac:chgData name="Steenvoorden, SAM (Sonja)" userId="b6c6b754-89c0-4785-85b0-d00734029fc5" providerId="ADAL" clId="{A5D49A8F-8C97-4C1C-B6E3-5DEADD2B074F}" dt="2021-03-09T10:38:17.138" v="2118" actId="1035"/>
          <ac:spMkLst>
            <pc:docMk/>
            <pc:sldMk cId="3238394157" sldId="518"/>
            <ac:spMk id="8" creationId="{568DA753-217F-4319-9C4C-D158B057E1DB}"/>
          </ac:spMkLst>
        </pc:spChg>
        <pc:spChg chg="add mod">
          <ac:chgData name="Steenvoorden, SAM (Sonja)" userId="b6c6b754-89c0-4785-85b0-d00734029fc5" providerId="ADAL" clId="{A5D49A8F-8C97-4C1C-B6E3-5DEADD2B074F}" dt="2021-03-09T10:38:31.313" v="2121" actId="1076"/>
          <ac:spMkLst>
            <pc:docMk/>
            <pc:sldMk cId="3238394157" sldId="518"/>
            <ac:spMk id="9" creationId="{0CA61EE3-1B98-4800-8A29-4BAD3D3DA62A}"/>
          </ac:spMkLst>
        </pc:spChg>
      </pc:sldChg>
      <pc:sldChg chg="del">
        <pc:chgData name="Steenvoorden, SAM (Sonja)" userId="b6c6b754-89c0-4785-85b0-d00734029fc5" providerId="ADAL" clId="{A5D49A8F-8C97-4C1C-B6E3-5DEADD2B074F}" dt="2021-03-09T09:42:28.223" v="239" actId="2696"/>
        <pc:sldMkLst>
          <pc:docMk/>
          <pc:sldMk cId="4027212354" sldId="518"/>
        </pc:sldMkLst>
      </pc:sldChg>
      <pc:sldChg chg="modSp add del ord">
        <pc:chgData name="Steenvoorden, SAM (Sonja)" userId="b6c6b754-89c0-4785-85b0-d00734029fc5" providerId="ADAL" clId="{A5D49A8F-8C97-4C1C-B6E3-5DEADD2B074F}" dt="2021-03-09T10:37:50.170" v="2069" actId="2696"/>
        <pc:sldMkLst>
          <pc:docMk/>
          <pc:sldMk cId="2789700026" sldId="519"/>
        </pc:sldMkLst>
        <pc:spChg chg="mod">
          <ac:chgData name="Steenvoorden, SAM (Sonja)" userId="b6c6b754-89c0-4785-85b0-d00734029fc5" providerId="ADAL" clId="{A5D49A8F-8C97-4C1C-B6E3-5DEADD2B074F}" dt="2021-03-09T10:37:04.870" v="2065" actId="14100"/>
          <ac:spMkLst>
            <pc:docMk/>
            <pc:sldMk cId="2789700026" sldId="519"/>
            <ac:spMk id="3" creationId="{D27AA0CE-E3C9-4B5E-A9C8-F60DA8DFFFE6}"/>
          </ac:spMkLst>
        </pc:spChg>
        <pc:spChg chg="mod">
          <ac:chgData name="Steenvoorden, SAM (Sonja)" userId="b6c6b754-89c0-4785-85b0-d00734029fc5" providerId="ADAL" clId="{A5D49A8F-8C97-4C1C-B6E3-5DEADD2B074F}" dt="2021-03-09T10:37:12.472" v="2068" actId="14100"/>
          <ac:spMkLst>
            <pc:docMk/>
            <pc:sldMk cId="2789700026" sldId="519"/>
            <ac:spMk id="8" creationId="{BD615E56-719A-4706-8BA2-E90CF132CCF9}"/>
          </ac:spMkLst>
        </pc:spChg>
      </pc:sldChg>
      <pc:sldChg chg="addSp modSp add">
        <pc:chgData name="Steenvoorden, SAM (Sonja)" userId="b6c6b754-89c0-4785-85b0-d00734029fc5" providerId="ADAL" clId="{A5D49A8F-8C97-4C1C-B6E3-5DEADD2B074F}" dt="2021-03-09T10:40:37.374" v="2297" actId="1076"/>
        <pc:sldMkLst>
          <pc:docMk/>
          <pc:sldMk cId="3987175251" sldId="519"/>
        </pc:sldMkLst>
        <pc:spChg chg="mod">
          <ac:chgData name="Steenvoorden, SAM (Sonja)" userId="b6c6b754-89c0-4785-85b0-d00734029fc5" providerId="ADAL" clId="{A5D49A8F-8C97-4C1C-B6E3-5DEADD2B074F}" dt="2021-03-09T10:39:20.621" v="2235" actId="20577"/>
          <ac:spMkLst>
            <pc:docMk/>
            <pc:sldMk cId="3987175251" sldId="519"/>
            <ac:spMk id="2" creationId="{D22F0C9D-F21C-446F-A005-1B947C0325FC}"/>
          </ac:spMkLst>
        </pc:spChg>
        <pc:spChg chg="add mod">
          <ac:chgData name="Steenvoorden, SAM (Sonja)" userId="b6c6b754-89c0-4785-85b0-d00734029fc5" providerId="ADAL" clId="{A5D49A8F-8C97-4C1C-B6E3-5DEADD2B074F}" dt="2021-03-09T10:40:25.417" v="2296" actId="14100"/>
          <ac:spMkLst>
            <pc:docMk/>
            <pc:sldMk cId="3987175251" sldId="519"/>
            <ac:spMk id="4" creationId="{919A8509-D4AB-4363-80CD-78B7D322CF11}"/>
          </ac:spMkLst>
        </pc:spChg>
        <pc:spChg chg="add mod">
          <ac:chgData name="Steenvoorden, SAM (Sonja)" userId="b6c6b754-89c0-4785-85b0-d00734029fc5" providerId="ADAL" clId="{A5D49A8F-8C97-4C1C-B6E3-5DEADD2B074F}" dt="2021-03-09T10:40:37.374" v="2297" actId="1076"/>
          <ac:spMkLst>
            <pc:docMk/>
            <pc:sldMk cId="3987175251" sldId="519"/>
            <ac:spMk id="5" creationId="{F38F4845-1808-4F5F-B2CB-844B8BBC9E9C}"/>
          </ac:spMkLst>
        </pc:spChg>
        <pc:spChg chg="add mod">
          <ac:chgData name="Steenvoorden, SAM (Sonja)" userId="b6c6b754-89c0-4785-85b0-d00734029fc5" providerId="ADAL" clId="{A5D49A8F-8C97-4C1C-B6E3-5DEADD2B074F}" dt="2021-03-09T10:40:00.058" v="2246" actId="20577"/>
          <ac:spMkLst>
            <pc:docMk/>
            <pc:sldMk cId="3987175251" sldId="519"/>
            <ac:spMk id="6" creationId="{4568A9BA-BA01-4FE6-A175-4E474F270803}"/>
          </ac:spMkLst>
        </pc:spChg>
      </pc:sldChg>
      <pc:sldChg chg="del">
        <pc:chgData name="Steenvoorden, SAM (Sonja)" userId="b6c6b754-89c0-4785-85b0-d00734029fc5" providerId="ADAL" clId="{A5D49A8F-8C97-4C1C-B6E3-5DEADD2B074F}" dt="2021-03-09T09:42:29.183" v="240" actId="2696"/>
        <pc:sldMkLst>
          <pc:docMk/>
          <pc:sldMk cId="181097734" sldId="520"/>
        </pc:sldMkLst>
      </pc:sldChg>
      <pc:sldChg chg="del">
        <pc:chgData name="Steenvoorden, SAM (Sonja)" userId="b6c6b754-89c0-4785-85b0-d00734029fc5" providerId="ADAL" clId="{A5D49A8F-8C97-4C1C-B6E3-5DEADD2B074F}" dt="2021-03-09T09:42:40.548" v="245" actId="2696"/>
        <pc:sldMkLst>
          <pc:docMk/>
          <pc:sldMk cId="4031271464" sldId="528"/>
        </pc:sldMkLst>
      </pc:sldChg>
      <pc:sldChg chg="del">
        <pc:chgData name="Steenvoorden, SAM (Sonja)" userId="b6c6b754-89c0-4785-85b0-d00734029fc5" providerId="ADAL" clId="{A5D49A8F-8C97-4C1C-B6E3-5DEADD2B074F}" dt="2021-03-09T09:42:38.706" v="244" actId="2696"/>
        <pc:sldMkLst>
          <pc:docMk/>
          <pc:sldMk cId="2328107390" sldId="529"/>
        </pc:sldMkLst>
      </pc:sldChg>
      <pc:sldChg chg="del">
        <pc:chgData name="Steenvoorden, SAM (Sonja)" userId="b6c6b754-89c0-4785-85b0-d00734029fc5" providerId="ADAL" clId="{A5D49A8F-8C97-4C1C-B6E3-5DEADD2B074F}" dt="2021-03-09T09:42:30.720" v="241" actId="2696"/>
        <pc:sldMkLst>
          <pc:docMk/>
          <pc:sldMk cId="1756010683" sldId="537"/>
        </pc:sldMkLst>
      </pc:sldChg>
      <pc:sldChg chg="del">
        <pc:chgData name="Steenvoorden, SAM (Sonja)" userId="b6c6b754-89c0-4785-85b0-d00734029fc5" providerId="ADAL" clId="{A5D49A8F-8C97-4C1C-B6E3-5DEADD2B074F}" dt="2021-03-09T09:42:31.964" v="242" actId="2696"/>
        <pc:sldMkLst>
          <pc:docMk/>
          <pc:sldMk cId="173948736" sldId="538"/>
        </pc:sldMkLst>
      </pc:sldChg>
      <pc:sldChg chg="del">
        <pc:chgData name="Steenvoorden, SAM (Sonja)" userId="b6c6b754-89c0-4785-85b0-d00734029fc5" providerId="ADAL" clId="{A5D49A8F-8C97-4C1C-B6E3-5DEADD2B074F}" dt="2021-03-09T09:42:32.766" v="243" actId="2696"/>
        <pc:sldMkLst>
          <pc:docMk/>
          <pc:sldMk cId="843864126" sldId="539"/>
        </pc:sldMkLst>
      </pc:sldChg>
      <pc:sldChg chg="del">
        <pc:chgData name="Steenvoorden, SAM (Sonja)" userId="b6c6b754-89c0-4785-85b0-d00734029fc5" providerId="ADAL" clId="{A5D49A8F-8C97-4C1C-B6E3-5DEADD2B074F}" dt="2021-03-09T09:42:41.977" v="246" actId="2696"/>
        <pc:sldMkLst>
          <pc:docMk/>
          <pc:sldMk cId="317024093" sldId="540"/>
        </pc:sldMkLst>
      </pc:sldChg>
      <pc:sldChg chg="del">
        <pc:chgData name="Steenvoorden, SAM (Sonja)" userId="b6c6b754-89c0-4785-85b0-d00734029fc5" providerId="ADAL" clId="{A5D49A8F-8C97-4C1C-B6E3-5DEADD2B074F}" dt="2021-03-09T09:42:42.576" v="247" actId="2696"/>
        <pc:sldMkLst>
          <pc:docMk/>
          <pc:sldMk cId="1510070095" sldId="541"/>
        </pc:sldMkLst>
      </pc:sldChg>
      <pc:sldChg chg="del">
        <pc:chgData name="Steenvoorden, SAM (Sonja)" userId="b6c6b754-89c0-4785-85b0-d00734029fc5" providerId="ADAL" clId="{A5D49A8F-8C97-4C1C-B6E3-5DEADD2B074F}" dt="2021-03-09T09:42:43.217" v="248" actId="2696"/>
        <pc:sldMkLst>
          <pc:docMk/>
          <pc:sldMk cId="1325773355" sldId="542"/>
        </pc:sldMkLst>
      </pc:sldChg>
      <pc:sldChg chg="del">
        <pc:chgData name="Steenvoorden, SAM (Sonja)" userId="b6c6b754-89c0-4785-85b0-d00734029fc5" providerId="ADAL" clId="{A5D49A8F-8C97-4C1C-B6E3-5DEADD2B074F}" dt="2021-03-09T09:42:43.733" v="249" actId="2696"/>
        <pc:sldMkLst>
          <pc:docMk/>
          <pc:sldMk cId="1791845172" sldId="543"/>
        </pc:sldMkLst>
      </pc:sldChg>
      <pc:sldChg chg="del">
        <pc:chgData name="Steenvoorden, SAM (Sonja)" userId="b6c6b754-89c0-4785-85b0-d00734029fc5" providerId="ADAL" clId="{A5D49A8F-8C97-4C1C-B6E3-5DEADD2B074F}" dt="2021-03-09T09:42:44.366" v="250" actId="2696"/>
        <pc:sldMkLst>
          <pc:docMk/>
          <pc:sldMk cId="3774288236" sldId="544"/>
        </pc:sldMkLst>
      </pc:sldChg>
      <pc:sldChg chg="delSp add ord setBg delDesignElem">
        <pc:chgData name="Steenvoorden, SAM (Sonja)" userId="b6c6b754-89c0-4785-85b0-d00734029fc5" providerId="ADAL" clId="{A5D49A8F-8C97-4C1C-B6E3-5DEADD2B074F}" dt="2021-03-09T10:58:22.181" v="2320"/>
        <pc:sldMkLst>
          <pc:docMk/>
          <pc:sldMk cId="2970510692" sldId="1424"/>
        </pc:sldMkLst>
        <pc:cxnChg chg="del">
          <ac:chgData name="Steenvoorden, SAM (Sonja)" userId="b6c6b754-89c0-4785-85b0-d00734029fc5" providerId="ADAL" clId="{A5D49A8F-8C97-4C1C-B6E3-5DEADD2B074F}" dt="2021-03-09T10:56:27.776" v="2300"/>
          <ac:cxnSpMkLst>
            <pc:docMk/>
            <pc:sldMk cId="2970510692" sldId="1424"/>
            <ac:cxnSpMk id="14" creationId="{A7F400EE-A8A5-48AF-B4D6-291B52C6F0B0}"/>
          </ac:cxnSpMkLst>
        </pc:cxnChg>
      </pc:sldChg>
      <pc:sldChg chg="add">
        <pc:chgData name="Steenvoorden, SAM (Sonja)" userId="b6c6b754-89c0-4785-85b0-d00734029fc5" providerId="ADAL" clId="{A5D49A8F-8C97-4C1C-B6E3-5DEADD2B074F}" dt="2021-03-09T10:56:27.776" v="2300"/>
        <pc:sldMkLst>
          <pc:docMk/>
          <pc:sldMk cId="1691503368" sldId="1750"/>
        </pc:sldMkLst>
      </pc:sldChg>
      <pc:sldChg chg="add">
        <pc:chgData name="Steenvoorden, SAM (Sonja)" userId="b6c6b754-89c0-4785-85b0-d00734029fc5" providerId="ADAL" clId="{A5D49A8F-8C97-4C1C-B6E3-5DEADD2B074F}" dt="2021-03-09T10:56:27.776" v="2300"/>
        <pc:sldMkLst>
          <pc:docMk/>
          <pc:sldMk cId="4293195606" sldId="1752"/>
        </pc:sldMkLst>
      </pc:sldChg>
      <pc:sldChg chg="add setBg">
        <pc:chgData name="Steenvoorden, SAM (Sonja)" userId="b6c6b754-89c0-4785-85b0-d00734029fc5" providerId="ADAL" clId="{A5D49A8F-8C97-4C1C-B6E3-5DEADD2B074F}" dt="2021-03-09T10:56:27.776" v="2300"/>
        <pc:sldMkLst>
          <pc:docMk/>
          <pc:sldMk cId="3947173740" sldId="2090650750"/>
        </pc:sldMkLst>
      </pc:sldChg>
      <pc:sldChg chg="delSp modSp add setBg delDesignElem">
        <pc:chgData name="Steenvoorden, SAM (Sonja)" userId="b6c6b754-89c0-4785-85b0-d00734029fc5" providerId="ADAL" clId="{A5D49A8F-8C97-4C1C-B6E3-5DEADD2B074F}" dt="2021-03-09T10:58:06.247" v="2319" actId="1035"/>
        <pc:sldMkLst>
          <pc:docMk/>
          <pc:sldMk cId="2645796296" sldId="2090650799"/>
        </pc:sldMkLst>
        <pc:spChg chg="mod">
          <ac:chgData name="Steenvoorden, SAM (Sonja)" userId="b6c6b754-89c0-4785-85b0-d00734029fc5" providerId="ADAL" clId="{A5D49A8F-8C97-4C1C-B6E3-5DEADD2B074F}" dt="2021-03-09T10:57:49.231" v="2316" actId="14100"/>
          <ac:spMkLst>
            <pc:docMk/>
            <pc:sldMk cId="2645796296" sldId="2090650799"/>
            <ac:spMk id="2" creationId="{067366CB-8797-4265-87D6-E9F35979DCCE}"/>
          </ac:spMkLst>
        </pc:spChg>
        <pc:spChg chg="mod">
          <ac:chgData name="Steenvoorden, SAM (Sonja)" userId="b6c6b754-89c0-4785-85b0-d00734029fc5" providerId="ADAL" clId="{A5D49A8F-8C97-4C1C-B6E3-5DEADD2B074F}" dt="2021-03-09T10:58:06.247" v="2319" actId="1035"/>
          <ac:spMkLst>
            <pc:docMk/>
            <pc:sldMk cId="2645796296" sldId="2090650799"/>
            <ac:spMk id="4" creationId="{B29F35A0-4337-4D36-A45F-FB1BC3A1CBCE}"/>
          </ac:spMkLst>
        </pc:spChg>
        <pc:spChg chg="del">
          <ac:chgData name="Steenvoorden, SAM (Sonja)" userId="b6c6b754-89c0-4785-85b0-d00734029fc5" providerId="ADAL" clId="{A5D49A8F-8C97-4C1C-B6E3-5DEADD2B074F}" dt="2021-03-09T10:56:27.776" v="2300"/>
          <ac:spMkLst>
            <pc:docMk/>
            <pc:sldMk cId="2645796296" sldId="2090650799"/>
            <ac:spMk id="10244" creationId="{2B1D4F77-A17C-43D7-B7FA-545148E4E93D}"/>
          </ac:spMkLst>
        </pc:spChg>
        <pc:picChg chg="mod">
          <ac:chgData name="Steenvoorden, SAM (Sonja)" userId="b6c6b754-89c0-4785-85b0-d00734029fc5" providerId="ADAL" clId="{A5D49A8F-8C97-4C1C-B6E3-5DEADD2B074F}" dt="2021-03-09T10:57:27.910" v="2313" actId="1076"/>
          <ac:picMkLst>
            <pc:docMk/>
            <pc:sldMk cId="2645796296" sldId="2090650799"/>
            <ac:picMk id="10242" creationId="{5AD477C9-C6CA-46B4-A84F-4230335B0DC5}"/>
          </ac:picMkLst>
        </pc:picChg>
      </pc:sldChg>
    </pc:docChg>
  </pc:docChgLst>
  <pc:docChgLst>
    <pc:chgData name="Steenvoorden, SAM (Sonja)" userId="b6c6b754-89c0-4785-85b0-d00734029fc5" providerId="ADAL" clId="{866DDE53-C53F-4530-A5A4-E446E7F28574}"/>
    <pc:docChg chg="undo custSel mod addSld delSld modSld sldOrd modSection">
      <pc:chgData name="Steenvoorden, SAM (Sonja)" userId="b6c6b754-89c0-4785-85b0-d00734029fc5" providerId="ADAL" clId="{866DDE53-C53F-4530-A5A4-E446E7F28574}" dt="2021-04-12T08:50:23.032" v="2451" actId="790"/>
      <pc:docMkLst>
        <pc:docMk/>
      </pc:docMkLst>
      <pc:sldChg chg="modSp">
        <pc:chgData name="Steenvoorden, SAM (Sonja)" userId="b6c6b754-89c0-4785-85b0-d00734029fc5" providerId="ADAL" clId="{866DDE53-C53F-4530-A5A4-E446E7F28574}" dt="2021-04-12T07:49:31.424" v="1304" actId="20577"/>
        <pc:sldMkLst>
          <pc:docMk/>
          <pc:sldMk cId="3777241160" sldId="303"/>
        </pc:sldMkLst>
        <pc:spChg chg="mod">
          <ac:chgData name="Steenvoorden, SAM (Sonja)" userId="b6c6b754-89c0-4785-85b0-d00734029fc5" providerId="ADAL" clId="{866DDE53-C53F-4530-A5A4-E446E7F28574}" dt="2021-04-12T07:49:31.424" v="1304" actId="20577"/>
          <ac:spMkLst>
            <pc:docMk/>
            <pc:sldMk cId="3777241160" sldId="303"/>
            <ac:spMk id="7" creationId="{206F2214-6C34-400B-B017-25A968AD5DA3}"/>
          </ac:spMkLst>
        </pc:spChg>
      </pc:sldChg>
      <pc:sldChg chg="addSp delSp modSp">
        <pc:chgData name="Steenvoorden, SAM (Sonja)" userId="b6c6b754-89c0-4785-85b0-d00734029fc5" providerId="ADAL" clId="{866DDE53-C53F-4530-A5A4-E446E7F28574}" dt="2021-04-12T07:38:50.658" v="1277" actId="18131"/>
        <pc:sldMkLst>
          <pc:docMk/>
          <pc:sldMk cId="3154405535" sldId="492"/>
        </pc:sldMkLst>
        <pc:spChg chg="add del mod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3" creationId="{CD9AE942-6757-406D-A8B2-C9187D86C56F}"/>
          </ac:spMkLst>
        </pc:spChg>
        <pc:spChg chg="mod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6" creationId="{BC86D7A6-B176-4A98-AF8C-24E8A03C1C8A}"/>
          </ac:spMkLst>
        </pc:spChg>
        <pc:spChg chg="mod">
          <ac:chgData name="Steenvoorden, SAM (Sonja)" userId="b6c6b754-89c0-4785-85b0-d00734029fc5" providerId="ADAL" clId="{866DDE53-C53F-4530-A5A4-E446E7F28574}" dt="2021-04-12T07:38:01.271" v="1274" actId="20577"/>
          <ac:spMkLst>
            <pc:docMk/>
            <pc:sldMk cId="3154405535" sldId="492"/>
            <ac:spMk id="7" creationId="{DD6FED22-8A66-4FD9-AC9D-7A5ECEBA9642}"/>
          </ac:spMkLst>
        </pc:spChg>
        <pc:spChg chg="add del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13" creationId="{3CD9DF72-87A3-404E-A828-84CBF11A8303}"/>
          </ac:spMkLst>
        </pc:spChg>
        <pc:spChg chg="add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17" creationId="{8FC9BE17-9A7B-462D-AE50-3D8777387304}"/>
          </ac:spMkLst>
        </pc:spChg>
        <pc:spChg chg="add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18" creationId="{3EBE8569-6AEC-4B8C-8D53-2DE337CDBA65}"/>
          </ac:spMkLst>
        </pc:spChg>
        <pc:spChg chg="add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19" creationId="{55D4142C-5077-457F-A6AD-3FECFDB39685}"/>
          </ac:spMkLst>
        </pc:spChg>
        <pc:spChg chg="add del">
          <ac:chgData name="Steenvoorden, SAM (Sonja)" userId="b6c6b754-89c0-4785-85b0-d00734029fc5" providerId="ADAL" clId="{866DDE53-C53F-4530-A5A4-E446E7F28574}" dt="2021-04-11T21:34:48.820" v="1258" actId="26606"/>
          <ac:spMkLst>
            <pc:docMk/>
            <pc:sldMk cId="3154405535" sldId="492"/>
            <ac:spMk id="20" creationId="{B082622D-AAF3-4897-8629-FC918530DD86}"/>
          </ac:spMkLst>
        </pc:spChg>
        <pc:spChg chg="add">
          <ac:chgData name="Steenvoorden, SAM (Sonja)" userId="b6c6b754-89c0-4785-85b0-d00734029fc5" providerId="ADAL" clId="{866DDE53-C53F-4530-A5A4-E446E7F28574}" dt="2021-04-11T21:34:53.629" v="1259" actId="26606"/>
          <ac:spMkLst>
            <pc:docMk/>
            <pc:sldMk cId="3154405535" sldId="492"/>
            <ac:spMk id="21" creationId="{7A5F0580-5EE9-419F-96EE-B6529EF6E7D0}"/>
          </ac:spMkLst>
        </pc:spChg>
        <pc:spChg chg="add del">
          <ac:chgData name="Steenvoorden, SAM (Sonja)" userId="b6c6b754-89c0-4785-85b0-d00734029fc5" providerId="ADAL" clId="{866DDE53-C53F-4530-A5A4-E446E7F28574}" dt="2021-04-11T21:34:48.820" v="1258" actId="26606"/>
          <ac:spMkLst>
            <pc:docMk/>
            <pc:sldMk cId="3154405535" sldId="492"/>
            <ac:spMk id="22" creationId="{A7457DD9-5A45-400A-AB4B-4B4EDECA25F1}"/>
          </ac:spMkLst>
        </pc:spChg>
        <pc:spChg chg="add del">
          <ac:chgData name="Steenvoorden, SAM (Sonja)" userId="b6c6b754-89c0-4785-85b0-d00734029fc5" providerId="ADAL" clId="{866DDE53-C53F-4530-A5A4-E446E7F28574}" dt="2021-04-11T21:34:48.820" v="1258" actId="26606"/>
          <ac:spMkLst>
            <pc:docMk/>
            <pc:sldMk cId="3154405535" sldId="492"/>
            <ac:spMk id="24" creationId="{441CF7D6-A660-431A-B0BB-140A0D5556B6}"/>
          </ac:spMkLst>
        </pc:spChg>
        <pc:spChg chg="add del">
          <ac:chgData name="Steenvoorden, SAM (Sonja)" userId="b6c6b754-89c0-4785-85b0-d00734029fc5" providerId="ADAL" clId="{866DDE53-C53F-4530-A5A4-E446E7F28574}" dt="2021-04-11T21:34:48.820" v="1258" actId="26606"/>
          <ac:spMkLst>
            <pc:docMk/>
            <pc:sldMk cId="3154405535" sldId="492"/>
            <ac:spMk id="26" creationId="{0570A85B-3810-4F95-97B0-CBF4CCDB381C}"/>
          </ac:spMkLst>
        </pc:spChg>
        <pc:picChg chg="add mod ord modCrop">
          <ac:chgData name="Steenvoorden, SAM (Sonja)" userId="b6c6b754-89c0-4785-85b0-d00734029fc5" providerId="ADAL" clId="{866DDE53-C53F-4530-A5A4-E446E7F28574}" dt="2021-04-12T07:38:50.658" v="1277" actId="18131"/>
          <ac:picMkLst>
            <pc:docMk/>
            <pc:sldMk cId="3154405535" sldId="492"/>
            <ac:picMk id="4" creationId="{102DD1BC-77CD-4170-B7A1-DB8A316C7228}"/>
          </ac:picMkLst>
        </pc:picChg>
        <pc:picChg chg="del">
          <ac:chgData name="Steenvoorden, SAM (Sonja)" userId="b6c6b754-89c0-4785-85b0-d00734029fc5" providerId="ADAL" clId="{866DDE53-C53F-4530-A5A4-E446E7F28574}" dt="2021-04-11T21:34:28.838" v="1255" actId="478"/>
          <ac:picMkLst>
            <pc:docMk/>
            <pc:sldMk cId="3154405535" sldId="492"/>
            <ac:picMk id="8" creationId="{29606098-9DE8-4B13-BA9D-53C5F67512E2}"/>
          </ac:picMkLst>
        </pc:picChg>
        <pc:cxnChg chg="add del">
          <ac:chgData name="Steenvoorden, SAM (Sonja)" userId="b6c6b754-89c0-4785-85b0-d00734029fc5" providerId="ADAL" clId="{866DDE53-C53F-4530-A5A4-E446E7F28574}" dt="2021-04-11T21:34:53.629" v="1259" actId="26606"/>
          <ac:cxnSpMkLst>
            <pc:docMk/>
            <pc:sldMk cId="3154405535" sldId="492"/>
            <ac:cxnSpMk id="15" creationId="{20E3A342-4D61-4E3F-AF90-1AB42AEB96CC}"/>
          </ac:cxnSpMkLst>
        </pc:cxnChg>
      </pc:sldChg>
      <pc:sldChg chg="addSp delSp modSp mod setBg">
        <pc:chgData name="Steenvoorden, SAM (Sonja)" userId="b6c6b754-89c0-4785-85b0-d00734029fc5" providerId="ADAL" clId="{866DDE53-C53F-4530-A5A4-E446E7F28574}" dt="2021-04-12T08:20:29.412" v="2047" actId="1076"/>
        <pc:sldMkLst>
          <pc:docMk/>
          <pc:sldMk cId="686403114" sldId="513"/>
        </pc:sldMkLst>
        <pc:spChg chg="mod">
          <ac:chgData name="Steenvoorden, SAM (Sonja)" userId="b6c6b754-89c0-4785-85b0-d00734029fc5" providerId="ADAL" clId="{866DDE53-C53F-4530-A5A4-E446E7F28574}" dt="2021-04-12T08:20:29.412" v="2047" actId="1076"/>
          <ac:spMkLst>
            <pc:docMk/>
            <pc:sldMk cId="686403114" sldId="513"/>
            <ac:spMk id="2" creationId="{EFB95EF7-1C08-4F9A-A2C1-ACC33FE666B5}"/>
          </ac:spMkLst>
        </pc:spChg>
        <pc:spChg chg="add del mod">
          <ac:chgData name="Steenvoorden, SAM (Sonja)" userId="b6c6b754-89c0-4785-85b0-d00734029fc5" providerId="ADAL" clId="{866DDE53-C53F-4530-A5A4-E446E7F28574}" dt="2021-04-11T21:35:41.852" v="1271" actId="26606"/>
          <ac:spMkLst>
            <pc:docMk/>
            <pc:sldMk cId="686403114" sldId="513"/>
            <ac:spMk id="4" creationId="{F74FFBB9-AFB1-49A2-AA3C-48DC18D95DE1}"/>
          </ac:spMkLst>
        </pc:spChg>
        <pc:spChg chg="add del">
          <ac:chgData name="Steenvoorden, SAM (Sonja)" userId="b6c6b754-89c0-4785-85b0-d00734029fc5" providerId="ADAL" clId="{866DDE53-C53F-4530-A5A4-E446E7F28574}" dt="2021-04-11T21:35:19.300" v="1263" actId="26606"/>
          <ac:spMkLst>
            <pc:docMk/>
            <pc:sldMk cId="686403114" sldId="513"/>
            <ac:spMk id="9" creationId="{1C799903-48D5-4A31-A1A2-541072D9771E}"/>
          </ac:spMkLst>
        </pc:spChg>
        <pc:spChg chg="add del">
          <ac:chgData name="Steenvoorden, SAM (Sonja)" userId="b6c6b754-89c0-4785-85b0-d00734029fc5" providerId="ADAL" clId="{866DDE53-C53F-4530-A5A4-E446E7F28574}" dt="2021-04-11T21:35:19.300" v="1263" actId="26606"/>
          <ac:spMkLst>
            <pc:docMk/>
            <pc:sldMk cId="686403114" sldId="513"/>
            <ac:spMk id="11" creationId="{8EFFF109-FC58-4FD3-BE05-9775A1310F55}"/>
          </ac:spMkLst>
        </pc:spChg>
        <pc:spChg chg="add del">
          <ac:chgData name="Steenvoorden, SAM (Sonja)" userId="b6c6b754-89c0-4785-85b0-d00734029fc5" providerId="ADAL" clId="{866DDE53-C53F-4530-A5A4-E446E7F28574}" dt="2021-04-11T21:35:19.300" v="1263" actId="26606"/>
          <ac:spMkLst>
            <pc:docMk/>
            <pc:sldMk cId="686403114" sldId="513"/>
            <ac:spMk id="13" creationId="{E1B96AD6-92A9-4273-A62B-96A1C3E0BA95}"/>
          </ac:spMkLst>
        </pc:spChg>
        <pc:spChg chg="add del">
          <ac:chgData name="Steenvoorden, SAM (Sonja)" userId="b6c6b754-89c0-4785-85b0-d00734029fc5" providerId="ADAL" clId="{866DDE53-C53F-4530-A5A4-E446E7F28574}" dt="2021-04-11T21:35:19.300" v="1263" actId="26606"/>
          <ac:spMkLst>
            <pc:docMk/>
            <pc:sldMk cId="686403114" sldId="513"/>
            <ac:spMk id="15" creationId="{463EEC44-1BA3-44ED-81FC-A644B04B2A44}"/>
          </ac:spMkLst>
        </pc:spChg>
        <pc:spChg chg="add del">
          <ac:chgData name="Steenvoorden, SAM (Sonja)" userId="b6c6b754-89c0-4785-85b0-d00734029fc5" providerId="ADAL" clId="{866DDE53-C53F-4530-A5A4-E446E7F28574}" dt="2021-04-11T21:35:41.852" v="1271" actId="26606"/>
          <ac:spMkLst>
            <pc:docMk/>
            <pc:sldMk cId="686403114" sldId="513"/>
            <ac:spMk id="20" creationId="{889C5E17-24D0-4696-A3C5-A2261FB455FA}"/>
          </ac:spMkLst>
        </pc:spChg>
        <pc:spChg chg="add del">
          <ac:chgData name="Steenvoorden, SAM (Sonja)" userId="b6c6b754-89c0-4785-85b0-d00734029fc5" providerId="ADAL" clId="{866DDE53-C53F-4530-A5A4-E446E7F28574}" dt="2021-04-11T21:35:41.852" v="1271" actId="26606"/>
          <ac:spMkLst>
            <pc:docMk/>
            <pc:sldMk cId="686403114" sldId="513"/>
            <ac:spMk id="22" creationId="{6929B58F-2358-44CC-ACE5-EF1BD3C6C824}"/>
          </ac:spMkLst>
        </pc:spChg>
        <pc:spChg chg="add del">
          <ac:chgData name="Steenvoorden, SAM (Sonja)" userId="b6c6b754-89c0-4785-85b0-d00734029fc5" providerId="ADAL" clId="{866DDE53-C53F-4530-A5A4-E446E7F28574}" dt="2021-04-11T21:35:41.692" v="1270" actId="26606"/>
          <ac:spMkLst>
            <pc:docMk/>
            <pc:sldMk cId="686403114" sldId="513"/>
            <ac:spMk id="33" creationId="{5D84EFE8-C53A-44C4-B289-D1B42CF690B8}"/>
          </ac:spMkLst>
        </pc:spChg>
        <pc:spChg chg="add">
          <ac:chgData name="Steenvoorden, SAM (Sonja)" userId="b6c6b754-89c0-4785-85b0-d00734029fc5" providerId="ADAL" clId="{866DDE53-C53F-4530-A5A4-E446E7F28574}" dt="2021-04-11T21:35:41.852" v="1271" actId="26606"/>
          <ac:spMkLst>
            <pc:docMk/>
            <pc:sldMk cId="686403114" sldId="513"/>
            <ac:spMk id="35" creationId="{889C5E17-24D0-4696-A3C5-A2261FB455FA}"/>
          </ac:spMkLst>
        </pc:spChg>
        <pc:spChg chg="add">
          <ac:chgData name="Steenvoorden, SAM (Sonja)" userId="b6c6b754-89c0-4785-85b0-d00734029fc5" providerId="ADAL" clId="{866DDE53-C53F-4530-A5A4-E446E7F28574}" dt="2021-04-11T21:35:41.852" v="1271" actId="26606"/>
          <ac:spMkLst>
            <pc:docMk/>
            <pc:sldMk cId="686403114" sldId="513"/>
            <ac:spMk id="36" creationId="{6929B58F-2358-44CC-ACE5-EF1BD3C6C824}"/>
          </ac:spMkLst>
        </pc:spChg>
        <pc:grpChg chg="add del">
          <ac:chgData name="Steenvoorden, SAM (Sonja)" userId="b6c6b754-89c0-4785-85b0-d00734029fc5" providerId="ADAL" clId="{866DDE53-C53F-4530-A5A4-E446E7F28574}" dt="2021-04-11T21:35:41.852" v="1271" actId="26606"/>
          <ac:grpSpMkLst>
            <pc:docMk/>
            <pc:sldMk cId="686403114" sldId="513"/>
            <ac:grpSpMk id="24" creationId="{09DA5303-A1AF-4830-806C-51FCD96188B7}"/>
          </ac:grpSpMkLst>
        </pc:grpChg>
        <pc:grpChg chg="add">
          <ac:chgData name="Steenvoorden, SAM (Sonja)" userId="b6c6b754-89c0-4785-85b0-d00734029fc5" providerId="ADAL" clId="{866DDE53-C53F-4530-A5A4-E446E7F28574}" dt="2021-04-11T21:35:41.852" v="1271" actId="26606"/>
          <ac:grpSpMkLst>
            <pc:docMk/>
            <pc:sldMk cId="686403114" sldId="513"/>
            <ac:grpSpMk id="37" creationId="{09DA5303-A1AF-4830-806C-51FCD96188B7}"/>
          </ac:grpSpMkLst>
        </pc:grpChg>
        <pc:graphicFrameChg chg="add del">
          <ac:chgData name="Steenvoorden, SAM (Sonja)" userId="b6c6b754-89c0-4785-85b0-d00734029fc5" providerId="ADAL" clId="{866DDE53-C53F-4530-A5A4-E446E7F28574}" dt="2021-04-11T21:35:41.692" v="1270" actId="26606"/>
          <ac:graphicFrameMkLst>
            <pc:docMk/>
            <pc:sldMk cId="686403114" sldId="513"/>
            <ac:graphicFrameMk id="29" creationId="{56CBBB22-C212-4722-8AB9-0541DD13988C}"/>
          </ac:graphicFrameMkLst>
        </pc:graphicFrameChg>
        <pc:graphicFrameChg chg="add">
          <ac:chgData name="Steenvoorden, SAM (Sonja)" userId="b6c6b754-89c0-4785-85b0-d00734029fc5" providerId="ADAL" clId="{866DDE53-C53F-4530-A5A4-E446E7F28574}" dt="2021-04-11T21:35:41.852" v="1271" actId="26606"/>
          <ac:graphicFrameMkLst>
            <pc:docMk/>
            <pc:sldMk cId="686403114" sldId="513"/>
            <ac:graphicFrameMk id="41" creationId="{8C64A848-E08B-413E-9D9B-371D25787B7D}"/>
          </ac:graphicFrameMkLst>
        </pc:graphicFrameChg>
      </pc:sldChg>
      <pc:sldChg chg="addSp delSp modSp mod ord setBg modNotesTx">
        <pc:chgData name="Steenvoorden, SAM (Sonja)" userId="b6c6b754-89c0-4785-85b0-d00734029fc5" providerId="ADAL" clId="{866DDE53-C53F-4530-A5A4-E446E7F28574}" dt="2021-04-12T08:47:30.808" v="2423"/>
        <pc:sldMkLst>
          <pc:docMk/>
          <pc:sldMk cId="4109110945" sldId="514"/>
        </pc:sldMkLst>
        <pc:spChg chg="mod">
          <ac:chgData name="Steenvoorden, SAM (Sonja)" userId="b6c6b754-89c0-4785-85b0-d00734029fc5" providerId="ADAL" clId="{866DDE53-C53F-4530-A5A4-E446E7F28574}" dt="2021-04-12T08:29:34.927" v="2416" actId="26606"/>
          <ac:spMkLst>
            <pc:docMk/>
            <pc:sldMk cId="4109110945" sldId="514"/>
            <ac:spMk id="2" creationId="{656527DA-0D30-45F4-8CB0-E60935BE44D4}"/>
          </ac:spMkLst>
        </pc:spChg>
        <pc:spChg chg="mod ord">
          <ac:chgData name="Steenvoorden, SAM (Sonja)" userId="b6c6b754-89c0-4785-85b0-d00734029fc5" providerId="ADAL" clId="{866DDE53-C53F-4530-A5A4-E446E7F28574}" dt="2021-04-12T08:41:03.716" v="2419" actId="26606"/>
          <ac:spMkLst>
            <pc:docMk/>
            <pc:sldMk cId="4109110945" sldId="514"/>
            <ac:spMk id="3" creationId="{6C78C340-6174-4874-BE40-AB6C61F3E175}"/>
          </ac:spMkLst>
        </pc:spChg>
        <pc:spChg chg="del">
          <ac:chgData name="Steenvoorden, SAM (Sonja)" userId="b6c6b754-89c0-4785-85b0-d00734029fc5" providerId="ADAL" clId="{866DDE53-C53F-4530-A5A4-E446E7F28574}" dt="2021-04-06T08:46:04.575" v="564" actId="478"/>
          <ac:spMkLst>
            <pc:docMk/>
            <pc:sldMk cId="4109110945" sldId="514"/>
            <ac:spMk id="4" creationId="{70A4889F-CE2E-4112-89CF-88990DC973CB}"/>
          </ac:spMkLst>
        </pc:spChg>
        <pc:spChg chg="add">
          <ac:chgData name="Steenvoorden, SAM (Sonja)" userId="b6c6b754-89c0-4785-85b0-d00734029fc5" providerId="ADAL" clId="{866DDE53-C53F-4530-A5A4-E446E7F28574}" dt="2021-04-12T08:41:03.716" v="2419" actId="26606"/>
          <ac:spMkLst>
            <pc:docMk/>
            <pc:sldMk cId="4109110945" sldId="514"/>
            <ac:spMk id="80" creationId="{7F57BEA8-497D-4AA8-8A18-BDCD696B25FE}"/>
          </ac:spMkLst>
        </pc:spChg>
        <pc:spChg chg="add del">
          <ac:chgData name="Steenvoorden, SAM (Sonja)" userId="b6c6b754-89c0-4785-85b0-d00734029fc5" providerId="ADAL" clId="{866DDE53-C53F-4530-A5A4-E446E7F28574}" dt="2021-04-12T08:29:34.912" v="2415" actId="26606"/>
          <ac:spMkLst>
            <pc:docMk/>
            <pc:sldMk cId="4109110945" sldId="514"/>
            <ac:spMk id="4100" creationId="{A4AC5506-6312-4701-8D3C-40187889A947}"/>
          </ac:spMkLst>
        </pc:spChg>
        <pc:spChg chg="add del">
          <ac:chgData name="Steenvoorden, SAM (Sonja)" userId="b6c6b754-89c0-4785-85b0-d00734029fc5" providerId="ADAL" clId="{866DDE53-C53F-4530-A5A4-E446E7F28574}" dt="2021-04-12T08:41:03.716" v="2419" actId="26606"/>
          <ac:spMkLst>
            <pc:docMk/>
            <pc:sldMk cId="4109110945" sldId="514"/>
            <ac:spMk id="4103" creationId="{7F57BEA8-497D-4AA8-8A18-BDCD696B25FE}"/>
          </ac:spMkLst>
        </pc:spChg>
        <pc:picChg chg="add mod">
          <ac:chgData name="Steenvoorden, SAM (Sonja)" userId="b6c6b754-89c0-4785-85b0-d00734029fc5" providerId="ADAL" clId="{866DDE53-C53F-4530-A5A4-E446E7F28574}" dt="2021-04-12T08:41:12.289" v="2422" actId="1076"/>
          <ac:picMkLst>
            <pc:docMk/>
            <pc:sldMk cId="4109110945" sldId="514"/>
            <ac:picMk id="4" creationId="{724D74E5-812B-4D99-B4FC-63BA4ABFF872}"/>
          </ac:picMkLst>
        </pc:picChg>
        <pc:picChg chg="add del">
          <ac:chgData name="Steenvoorden, SAM (Sonja)" userId="b6c6b754-89c0-4785-85b0-d00734029fc5" providerId="ADAL" clId="{866DDE53-C53F-4530-A5A4-E446E7F28574}" dt="2021-04-12T08:26:25.636" v="2087"/>
          <ac:picMkLst>
            <pc:docMk/>
            <pc:sldMk cId="4109110945" sldId="514"/>
            <ac:picMk id="5" creationId="{43CF092E-08E8-4658-AE42-69615E488D82}"/>
          </ac:picMkLst>
        </pc:picChg>
        <pc:picChg chg="add del">
          <ac:chgData name="Steenvoorden, SAM (Sonja)" userId="b6c6b754-89c0-4785-85b0-d00734029fc5" providerId="ADAL" clId="{866DDE53-C53F-4530-A5A4-E446E7F28574}" dt="2021-04-12T08:26:33.741" v="2089"/>
          <ac:picMkLst>
            <pc:docMk/>
            <pc:sldMk cId="4109110945" sldId="514"/>
            <ac:picMk id="6" creationId="{FA23DE00-D1AB-485E-A756-B14E9122A6BF}"/>
          </ac:picMkLst>
        </pc:picChg>
        <pc:picChg chg="add del">
          <ac:chgData name="Steenvoorden, SAM (Sonja)" userId="b6c6b754-89c0-4785-85b0-d00734029fc5" providerId="ADAL" clId="{866DDE53-C53F-4530-A5A4-E446E7F28574}" dt="2021-04-12T08:29:28.363" v="2412" actId="478"/>
          <ac:picMkLst>
            <pc:docMk/>
            <pc:sldMk cId="4109110945" sldId="514"/>
            <ac:picMk id="7" creationId="{0697EA80-A605-4537-8BAC-7BFDD14C5C17}"/>
          </ac:picMkLst>
        </pc:picChg>
        <pc:picChg chg="del mod">
          <ac:chgData name="Steenvoorden, SAM (Sonja)" userId="b6c6b754-89c0-4785-85b0-d00734029fc5" providerId="ADAL" clId="{866DDE53-C53F-4530-A5A4-E446E7F28574}" dt="2021-04-12T08:26:08.760" v="2085"/>
          <ac:picMkLst>
            <pc:docMk/>
            <pc:sldMk cId="4109110945" sldId="514"/>
            <ac:picMk id="1028" creationId="{69F69194-C157-4070-8C7B-2C1A316FBBB1}"/>
          </ac:picMkLst>
        </pc:picChg>
        <pc:picChg chg="add del mod">
          <ac:chgData name="Steenvoorden, SAM (Sonja)" userId="b6c6b754-89c0-4785-85b0-d00734029fc5" providerId="ADAL" clId="{866DDE53-C53F-4530-A5A4-E446E7F28574}" dt="2021-04-12T08:31:47.170" v="2417" actId="478"/>
          <ac:picMkLst>
            <pc:docMk/>
            <pc:sldMk cId="4109110945" sldId="514"/>
            <ac:picMk id="4098" creationId="{06C3DFA4-3564-4F42-9091-4E51D6092CB6}"/>
          </ac:picMkLst>
        </pc:picChg>
        <pc:cxnChg chg="add">
          <ac:chgData name="Steenvoorden, SAM (Sonja)" userId="b6c6b754-89c0-4785-85b0-d00734029fc5" providerId="ADAL" clId="{866DDE53-C53F-4530-A5A4-E446E7F28574}" dt="2021-04-12T08:41:03.716" v="2419" actId="26606"/>
          <ac:cxnSpMkLst>
            <pc:docMk/>
            <pc:sldMk cId="4109110945" sldId="514"/>
            <ac:cxnSpMk id="78" creationId="{D2E961F1-4A28-4A5F-BBD4-6E400E5E6C75}"/>
          </ac:cxnSpMkLst>
        </pc:cxnChg>
        <pc:cxnChg chg="add">
          <ac:chgData name="Steenvoorden, SAM (Sonja)" userId="b6c6b754-89c0-4785-85b0-d00734029fc5" providerId="ADAL" clId="{866DDE53-C53F-4530-A5A4-E446E7F28574}" dt="2021-04-12T08:41:03.716" v="2419" actId="26606"/>
          <ac:cxnSpMkLst>
            <pc:docMk/>
            <pc:sldMk cId="4109110945" sldId="514"/>
            <ac:cxnSpMk id="82" creationId="{A82415D3-DDE5-4D63-8CB3-23A5EC581B27}"/>
          </ac:cxnSpMkLst>
        </pc:cxnChg>
        <pc:cxnChg chg="add">
          <ac:chgData name="Steenvoorden, SAM (Sonja)" userId="b6c6b754-89c0-4785-85b0-d00734029fc5" providerId="ADAL" clId="{866DDE53-C53F-4530-A5A4-E446E7F28574}" dt="2021-04-12T08:41:03.716" v="2419" actId="26606"/>
          <ac:cxnSpMkLst>
            <pc:docMk/>
            <pc:sldMk cId="4109110945" sldId="514"/>
            <ac:cxnSpMk id="84" creationId="{AD7193FB-6AE6-4B3B-8F89-56B55DD63B4D}"/>
          </ac:cxnSpMkLst>
        </pc:cxnChg>
        <pc:cxnChg chg="add del">
          <ac:chgData name="Steenvoorden, SAM (Sonja)" userId="b6c6b754-89c0-4785-85b0-d00734029fc5" providerId="ADAL" clId="{866DDE53-C53F-4530-A5A4-E446E7F28574}" dt="2021-04-12T08:41:03.716" v="2419" actId="26606"/>
          <ac:cxnSpMkLst>
            <pc:docMk/>
            <pc:sldMk cId="4109110945" sldId="514"/>
            <ac:cxnSpMk id="4102" creationId="{D2E961F1-4A28-4A5F-BBD4-6E400E5E6C75}"/>
          </ac:cxnSpMkLst>
        </pc:cxnChg>
        <pc:cxnChg chg="add del">
          <ac:chgData name="Steenvoorden, SAM (Sonja)" userId="b6c6b754-89c0-4785-85b0-d00734029fc5" providerId="ADAL" clId="{866DDE53-C53F-4530-A5A4-E446E7F28574}" dt="2021-04-12T08:41:03.716" v="2419" actId="26606"/>
          <ac:cxnSpMkLst>
            <pc:docMk/>
            <pc:sldMk cId="4109110945" sldId="514"/>
            <ac:cxnSpMk id="4104" creationId="{A82415D3-DDE5-4D63-8CB3-23A5EC581B27}"/>
          </ac:cxnSpMkLst>
        </pc:cxnChg>
        <pc:cxnChg chg="add del">
          <ac:chgData name="Steenvoorden, SAM (Sonja)" userId="b6c6b754-89c0-4785-85b0-d00734029fc5" providerId="ADAL" clId="{866DDE53-C53F-4530-A5A4-E446E7F28574}" dt="2021-04-12T08:41:03.716" v="2419" actId="26606"/>
          <ac:cxnSpMkLst>
            <pc:docMk/>
            <pc:sldMk cId="4109110945" sldId="514"/>
            <ac:cxnSpMk id="4105" creationId="{AD7193FB-6AE6-4B3B-8F89-56B55DD63B4D}"/>
          </ac:cxnSpMkLst>
        </pc:cxnChg>
      </pc:sldChg>
      <pc:sldChg chg="addSp delSp modSp ord">
        <pc:chgData name="Steenvoorden, SAM (Sonja)" userId="b6c6b754-89c0-4785-85b0-d00734029fc5" providerId="ADAL" clId="{866DDE53-C53F-4530-A5A4-E446E7F28574}" dt="2021-04-12T08:47:56.605" v="2426" actId="1076"/>
        <pc:sldMkLst>
          <pc:docMk/>
          <pc:sldMk cId="2608216917" sldId="515"/>
        </pc:sldMkLst>
        <pc:spChg chg="add del mod">
          <ac:chgData name="Steenvoorden, SAM (Sonja)" userId="b6c6b754-89c0-4785-85b0-d00734029fc5" providerId="ADAL" clId="{866DDE53-C53F-4530-A5A4-E446E7F28574}" dt="2021-04-12T08:47:56.605" v="2426" actId="1076"/>
          <ac:spMkLst>
            <pc:docMk/>
            <pc:sldMk cId="2608216917" sldId="515"/>
            <ac:spMk id="2" creationId="{4D460265-C126-4F56-84C2-9062C2766FE8}"/>
          </ac:spMkLst>
        </pc:spChg>
        <pc:spChg chg="mod">
          <ac:chgData name="Steenvoorden, SAM (Sonja)" userId="b6c6b754-89c0-4785-85b0-d00734029fc5" providerId="ADAL" clId="{866DDE53-C53F-4530-A5A4-E446E7F28574}" dt="2021-04-11T21:32:29.460" v="1227" actId="26606"/>
          <ac:spMkLst>
            <pc:docMk/>
            <pc:sldMk cId="2608216917" sldId="515"/>
            <ac:spMk id="3" creationId="{B42AA367-F970-4824-B534-A530A0D6831B}"/>
          </ac:spMkLst>
        </pc:spChg>
        <pc:spChg chg="del mod">
          <ac:chgData name="Steenvoorden, SAM (Sonja)" userId="b6c6b754-89c0-4785-85b0-d00734029fc5" providerId="ADAL" clId="{866DDE53-C53F-4530-A5A4-E446E7F28574}" dt="2021-04-06T08:48:10.910" v="611" actId="478"/>
          <ac:spMkLst>
            <pc:docMk/>
            <pc:sldMk cId="2608216917" sldId="515"/>
            <ac:spMk id="5" creationId="{D1865EA0-3923-4275-A41E-B96ED0B73B39}"/>
          </ac:spMkLst>
        </pc:spChg>
        <pc:spChg chg="add del">
          <ac:chgData name="Steenvoorden, SAM (Sonja)" userId="b6c6b754-89c0-4785-85b0-d00734029fc5" providerId="ADAL" clId="{866DDE53-C53F-4530-A5A4-E446E7F28574}" dt="2021-04-11T20:34:26.938" v="831" actId="26606"/>
          <ac:spMkLst>
            <pc:docMk/>
            <pc:sldMk cId="2608216917" sldId="515"/>
            <ac:spMk id="6" creationId="{7D9D36D6-2AC5-46A1-A849-4C82D5264A3A}"/>
          </ac:spMkLst>
        </pc:spChg>
        <pc:spChg chg="add del mod ord">
          <ac:chgData name="Steenvoorden, SAM (Sonja)" userId="b6c6b754-89c0-4785-85b0-d00734029fc5" providerId="ADAL" clId="{866DDE53-C53F-4530-A5A4-E446E7F28574}" dt="2021-04-11T21:32:48.336" v="1233" actId="478"/>
          <ac:spMkLst>
            <pc:docMk/>
            <pc:sldMk cId="2608216917" sldId="515"/>
            <ac:spMk id="9" creationId="{15EE08B0-0A85-48BA-9F14-0CA108DCADC0}"/>
          </ac:spMkLst>
        </pc:spChg>
        <pc:spChg chg="add del mod">
          <ac:chgData name="Steenvoorden, SAM (Sonja)" userId="b6c6b754-89c0-4785-85b0-d00734029fc5" providerId="ADAL" clId="{866DDE53-C53F-4530-A5A4-E446E7F28574}" dt="2021-04-11T21:32:38.847" v="1229" actId="478"/>
          <ac:spMkLst>
            <pc:docMk/>
            <pc:sldMk cId="2608216917" sldId="515"/>
            <ac:spMk id="12" creationId="{014AA9A2-4A2A-4CA3-8372-823CF355B805}"/>
          </ac:spMkLst>
        </pc:spChg>
        <pc:spChg chg="add del">
          <ac:chgData name="Steenvoorden, SAM (Sonja)" userId="b6c6b754-89c0-4785-85b0-d00734029fc5" providerId="ADAL" clId="{866DDE53-C53F-4530-A5A4-E446E7F28574}" dt="2021-04-11T20:34:26.774" v="830" actId="26606"/>
          <ac:spMkLst>
            <pc:docMk/>
            <pc:sldMk cId="2608216917" sldId="515"/>
            <ac:spMk id="14" creationId="{FC7A3AA1-44C4-4CBE-8808-D86A411AD665}"/>
          </ac:spMkLst>
        </pc:spChg>
        <pc:spChg chg="add mod">
          <ac:chgData name="Steenvoorden, SAM (Sonja)" userId="b6c6b754-89c0-4785-85b0-d00734029fc5" providerId="ADAL" clId="{866DDE53-C53F-4530-A5A4-E446E7F28574}" dt="2021-04-12T08:07:48.938" v="1760" actId="1076"/>
          <ac:spMkLst>
            <pc:docMk/>
            <pc:sldMk cId="2608216917" sldId="515"/>
            <ac:spMk id="15" creationId="{B38950DE-9297-4C4B-97FF-C8245E32E378}"/>
          </ac:spMkLst>
        </pc:spChg>
        <pc:spChg chg="add mod">
          <ac:chgData name="Steenvoorden, SAM (Sonja)" userId="b6c6b754-89c0-4785-85b0-d00734029fc5" providerId="ADAL" clId="{866DDE53-C53F-4530-A5A4-E446E7F28574}" dt="2021-04-12T08:06:03.699" v="1688" actId="207"/>
          <ac:spMkLst>
            <pc:docMk/>
            <pc:sldMk cId="2608216917" sldId="515"/>
            <ac:spMk id="17" creationId="{548615F0-A6D6-4047-AE90-DAF506B924C5}"/>
          </ac:spMkLst>
        </pc:spChg>
        <pc:spChg chg="add del">
          <ac:chgData name="Steenvoorden, SAM (Sonja)" userId="b6c6b754-89c0-4785-85b0-d00734029fc5" providerId="ADAL" clId="{866DDE53-C53F-4530-A5A4-E446E7F28574}" dt="2021-04-11T20:34:26.774" v="830" actId="26606"/>
          <ac:spMkLst>
            <pc:docMk/>
            <pc:sldMk cId="2608216917" sldId="515"/>
            <ac:spMk id="18" creationId="{091C9E05-1ED5-4438-8E0F-38219974999F}"/>
          </ac:spMkLst>
        </pc:spChg>
        <pc:spChg chg="add del">
          <ac:chgData name="Steenvoorden, SAM (Sonja)" userId="b6c6b754-89c0-4785-85b0-d00734029fc5" providerId="ADAL" clId="{866DDE53-C53F-4530-A5A4-E446E7F28574}" dt="2021-04-11T21:31:52.691" v="1219" actId="26606"/>
          <ac:spMkLst>
            <pc:docMk/>
            <pc:sldMk cId="2608216917" sldId="515"/>
            <ac:spMk id="20" creationId="{5E791F2F-79DB-4CC0-9FA1-001E3E91E8B7}"/>
          </ac:spMkLst>
        </pc:spChg>
        <pc:spChg chg="add del">
          <ac:chgData name="Steenvoorden, SAM (Sonja)" userId="b6c6b754-89c0-4785-85b0-d00734029fc5" providerId="ADAL" clId="{866DDE53-C53F-4530-A5A4-E446E7F28574}" dt="2021-04-11T21:31:52.691" v="1219" actId="26606"/>
          <ac:spMkLst>
            <pc:docMk/>
            <pc:sldMk cId="2608216917" sldId="515"/>
            <ac:spMk id="21" creationId="{385E1BDC-A9B0-4A87-82E3-F3187F69A802}"/>
          </ac:spMkLst>
        </pc:spChg>
        <pc:spChg chg="add del">
          <ac:chgData name="Steenvoorden, SAM (Sonja)" userId="b6c6b754-89c0-4785-85b0-d00734029fc5" providerId="ADAL" clId="{866DDE53-C53F-4530-A5A4-E446E7F28574}" dt="2021-04-11T21:31:52.691" v="1219" actId="26606"/>
          <ac:spMkLst>
            <pc:docMk/>
            <pc:sldMk cId="2608216917" sldId="515"/>
            <ac:spMk id="22" creationId="{0990C621-3B8B-4820-8328-D47EF7CE823C}"/>
          </ac:spMkLst>
        </pc:spChg>
        <pc:spChg chg="add del">
          <ac:chgData name="Steenvoorden, SAM (Sonja)" userId="b6c6b754-89c0-4785-85b0-d00734029fc5" providerId="ADAL" clId="{866DDE53-C53F-4530-A5A4-E446E7F28574}" dt="2021-04-11T21:31:52.691" v="1219" actId="26606"/>
          <ac:spMkLst>
            <pc:docMk/>
            <pc:sldMk cId="2608216917" sldId="515"/>
            <ac:spMk id="23" creationId="{C1A2385B-1D2A-4E17-84FA-6CB7F0AAE473}"/>
          </ac:spMkLst>
        </pc:spChg>
        <pc:spChg chg="add del">
          <ac:chgData name="Steenvoorden, SAM (Sonja)" userId="b6c6b754-89c0-4785-85b0-d00734029fc5" providerId="ADAL" clId="{866DDE53-C53F-4530-A5A4-E446E7F28574}" dt="2021-04-11T21:32:29.460" v="1227" actId="26606"/>
          <ac:spMkLst>
            <pc:docMk/>
            <pc:sldMk cId="2608216917" sldId="515"/>
            <ac:spMk id="28" creationId="{385E1BDC-A9B0-4A87-82E3-F3187F69A802}"/>
          </ac:spMkLst>
        </pc:spChg>
        <pc:spChg chg="add del">
          <ac:chgData name="Steenvoorden, SAM (Sonja)" userId="b6c6b754-89c0-4785-85b0-d00734029fc5" providerId="ADAL" clId="{866DDE53-C53F-4530-A5A4-E446E7F28574}" dt="2021-04-11T21:32:29.460" v="1227" actId="26606"/>
          <ac:spMkLst>
            <pc:docMk/>
            <pc:sldMk cId="2608216917" sldId="515"/>
            <ac:spMk id="30" creationId="{0990C621-3B8B-4820-8328-D47EF7CE823C}"/>
          </ac:spMkLst>
        </pc:spChg>
        <pc:spChg chg="add del">
          <ac:chgData name="Steenvoorden, SAM (Sonja)" userId="b6c6b754-89c0-4785-85b0-d00734029fc5" providerId="ADAL" clId="{866DDE53-C53F-4530-A5A4-E446E7F28574}" dt="2021-04-11T21:32:29.460" v="1227" actId="26606"/>
          <ac:spMkLst>
            <pc:docMk/>
            <pc:sldMk cId="2608216917" sldId="515"/>
            <ac:spMk id="32" creationId="{C1A2385B-1D2A-4E17-84FA-6CB7F0AAE473}"/>
          </ac:spMkLst>
        </pc:spChg>
        <pc:spChg chg="add del">
          <ac:chgData name="Steenvoorden, SAM (Sonja)" userId="b6c6b754-89c0-4785-85b0-d00734029fc5" providerId="ADAL" clId="{866DDE53-C53F-4530-A5A4-E446E7F28574}" dt="2021-04-11T21:32:29.460" v="1227" actId="26606"/>
          <ac:spMkLst>
            <pc:docMk/>
            <pc:sldMk cId="2608216917" sldId="515"/>
            <ac:spMk id="34" creationId="{5E791F2F-79DB-4CC0-9FA1-001E3E91E8B7}"/>
          </ac:spMkLst>
        </pc:spChg>
        <pc:spChg chg="add">
          <ac:chgData name="Steenvoorden, SAM (Sonja)" userId="b6c6b754-89c0-4785-85b0-d00734029fc5" providerId="ADAL" clId="{866DDE53-C53F-4530-A5A4-E446E7F28574}" dt="2021-04-11T21:32:29.460" v="1227" actId="26606"/>
          <ac:spMkLst>
            <pc:docMk/>
            <pc:sldMk cId="2608216917" sldId="515"/>
            <ac:spMk id="39" creationId="{8761DDFE-071F-4200-B0AA-394476C2D2D6}"/>
          </ac:spMkLst>
        </pc:spChg>
        <pc:graphicFrameChg chg="add del mod modGraphic">
          <ac:chgData name="Steenvoorden, SAM (Sonja)" userId="b6c6b754-89c0-4785-85b0-d00734029fc5" providerId="ADAL" clId="{866DDE53-C53F-4530-A5A4-E446E7F28574}" dt="2021-04-11T20:34:13.959" v="827" actId="478"/>
          <ac:graphicFrameMkLst>
            <pc:docMk/>
            <pc:sldMk cId="2608216917" sldId="515"/>
            <ac:graphicFrameMk id="5" creationId="{B86D05B7-0523-423A-B8FC-6EAACA617D07}"/>
          </ac:graphicFrameMkLst>
        </pc:graphicFrameChg>
        <pc:graphicFrameChg chg="add del">
          <ac:chgData name="Steenvoorden, SAM (Sonja)" userId="b6c6b754-89c0-4785-85b0-d00734029fc5" providerId="ADAL" clId="{866DDE53-C53F-4530-A5A4-E446E7F28574}" dt="2021-04-06T08:48:17.025" v="615"/>
          <ac:graphicFrameMkLst>
            <pc:docMk/>
            <pc:sldMk cId="2608216917" sldId="515"/>
            <ac:graphicFrameMk id="7" creationId="{00906E45-4B47-460F-8096-F8EBAE8BD4D5}"/>
          </ac:graphicFrameMkLst>
        </pc:graphicFrameChg>
        <pc:graphicFrameChg chg="add del mod modGraphic">
          <ac:chgData name="Steenvoorden, SAM (Sonja)" userId="b6c6b754-89c0-4785-85b0-d00734029fc5" providerId="ADAL" clId="{866DDE53-C53F-4530-A5A4-E446E7F28574}" dt="2021-04-12T07:51:37.532" v="1305" actId="478"/>
          <ac:graphicFrameMkLst>
            <pc:docMk/>
            <pc:sldMk cId="2608216917" sldId="515"/>
            <ac:graphicFrameMk id="7" creationId="{01C6972A-9FE5-4E27-8A45-09F6F7028320}"/>
          </ac:graphicFrameMkLst>
        </pc:graphicFrameChg>
        <pc:graphicFrameChg chg="add mod modGraphic">
          <ac:chgData name="Steenvoorden, SAM (Sonja)" userId="b6c6b754-89c0-4785-85b0-d00734029fc5" providerId="ADAL" clId="{866DDE53-C53F-4530-A5A4-E446E7F28574}" dt="2021-04-12T08:23:55.349" v="2084" actId="20577"/>
          <ac:graphicFrameMkLst>
            <pc:docMk/>
            <pc:sldMk cId="2608216917" sldId="515"/>
            <ac:graphicFrameMk id="13" creationId="{1117AAC2-0895-4EFF-8747-72C5ADE2286E}"/>
          </ac:graphicFrameMkLst>
        </pc:graphicFrameChg>
        <pc:picChg chg="del mod modCrop">
          <ac:chgData name="Steenvoorden, SAM (Sonja)" userId="b6c6b754-89c0-4785-85b0-d00734029fc5" providerId="ADAL" clId="{866DDE53-C53F-4530-A5A4-E446E7F28574}" dt="2021-04-11T21:28:35.367" v="1205" actId="478"/>
          <ac:picMkLst>
            <pc:docMk/>
            <pc:sldMk cId="2608216917" sldId="515"/>
            <ac:picMk id="4" creationId="{8B554D1F-E081-490F-940F-493C1249A9A5}"/>
          </ac:picMkLst>
        </pc:picChg>
        <pc:picChg chg="add del mod">
          <ac:chgData name="Steenvoorden, SAM (Sonja)" userId="b6c6b754-89c0-4785-85b0-d00734029fc5" providerId="ADAL" clId="{866DDE53-C53F-4530-A5A4-E446E7F28574}" dt="2021-04-11T20:33:15.368" v="820" actId="478"/>
          <ac:picMkLst>
            <pc:docMk/>
            <pc:sldMk cId="2608216917" sldId="515"/>
            <ac:picMk id="8" creationId="{A48C855F-4A0A-487E-B3D1-0104D1CFD6BD}"/>
          </ac:picMkLst>
        </pc:picChg>
        <pc:picChg chg="add mod ord">
          <ac:chgData name="Steenvoorden, SAM (Sonja)" userId="b6c6b754-89c0-4785-85b0-d00734029fc5" providerId="ADAL" clId="{866DDE53-C53F-4530-A5A4-E446E7F28574}" dt="2021-04-11T21:33:40.105" v="1246" actId="1076"/>
          <ac:picMkLst>
            <pc:docMk/>
            <pc:sldMk cId="2608216917" sldId="515"/>
            <ac:picMk id="10" creationId="{E5D871DA-F875-4E31-8F26-5617117AC5A3}"/>
          </ac:picMkLst>
        </pc:picChg>
        <pc:picChg chg="add del">
          <ac:chgData name="Steenvoorden, SAM (Sonja)" userId="b6c6b754-89c0-4785-85b0-d00734029fc5" providerId="ADAL" clId="{866DDE53-C53F-4530-A5A4-E446E7F28574}" dt="2021-04-11T20:34:26.774" v="830" actId="26606"/>
          <ac:picMkLst>
            <pc:docMk/>
            <pc:sldMk cId="2608216917" sldId="515"/>
            <ac:picMk id="16" creationId="{4FDAB746-A9A3-4EC2-8997-5EB71BC96424}"/>
          </ac:picMkLst>
        </pc:picChg>
      </pc:sldChg>
      <pc:sldChg chg="addSp modSp del">
        <pc:chgData name="Steenvoorden, SAM (Sonja)" userId="b6c6b754-89c0-4785-85b0-d00734029fc5" providerId="ADAL" clId="{866DDE53-C53F-4530-A5A4-E446E7F28574}" dt="2021-04-11T21:34:16.609" v="1254" actId="2696"/>
        <pc:sldMkLst>
          <pc:docMk/>
          <pc:sldMk cId="2224221903" sldId="517"/>
        </pc:sldMkLst>
        <pc:spChg chg="mod">
          <ac:chgData name="Steenvoorden, SAM (Sonja)" userId="b6c6b754-89c0-4785-85b0-d00734029fc5" providerId="ADAL" clId="{866DDE53-C53F-4530-A5A4-E446E7F28574}" dt="2021-04-06T08:13:26.333" v="423" actId="207"/>
          <ac:spMkLst>
            <pc:docMk/>
            <pc:sldMk cId="2224221903" sldId="517"/>
            <ac:spMk id="4" creationId="{844CC68A-FAAA-4F74-AC35-EF674ADB7B4A}"/>
          </ac:spMkLst>
        </pc:spChg>
        <pc:spChg chg="mod">
          <ac:chgData name="Steenvoorden, SAM (Sonja)" userId="b6c6b754-89c0-4785-85b0-d00734029fc5" providerId="ADAL" clId="{866DDE53-C53F-4530-A5A4-E446E7F28574}" dt="2021-04-06T08:14:48.005" v="480" actId="1076"/>
          <ac:spMkLst>
            <pc:docMk/>
            <pc:sldMk cId="2224221903" sldId="517"/>
            <ac:spMk id="5" creationId="{E0D50550-EE4F-44BB-9617-2271DF736BA2}"/>
          </ac:spMkLst>
        </pc:spChg>
        <pc:spChg chg="add mod">
          <ac:chgData name="Steenvoorden, SAM (Sonja)" userId="b6c6b754-89c0-4785-85b0-d00734029fc5" providerId="ADAL" clId="{866DDE53-C53F-4530-A5A4-E446E7F28574}" dt="2021-04-06T08:14:52.662" v="482" actId="1076"/>
          <ac:spMkLst>
            <pc:docMk/>
            <pc:sldMk cId="2224221903" sldId="517"/>
            <ac:spMk id="9" creationId="{D92D369F-A39D-4BAF-AB82-C0F2B9A78D42}"/>
          </ac:spMkLst>
        </pc:spChg>
        <pc:spChg chg="add mod">
          <ac:chgData name="Steenvoorden, SAM (Sonja)" userId="b6c6b754-89c0-4785-85b0-d00734029fc5" providerId="ADAL" clId="{866DDE53-C53F-4530-A5A4-E446E7F28574}" dt="2021-04-06T08:14:43.156" v="478" actId="1076"/>
          <ac:spMkLst>
            <pc:docMk/>
            <pc:sldMk cId="2224221903" sldId="517"/>
            <ac:spMk id="10" creationId="{4AFAC386-5F00-45AB-948C-5A4B6AFE5A24}"/>
          </ac:spMkLst>
        </pc:spChg>
        <pc:spChg chg="mod">
          <ac:chgData name="Steenvoorden, SAM (Sonja)" userId="b6c6b754-89c0-4785-85b0-d00734029fc5" providerId="ADAL" clId="{866DDE53-C53F-4530-A5A4-E446E7F28574}" dt="2021-04-06T08:23:16.810" v="490" actId="14100"/>
          <ac:spMkLst>
            <pc:docMk/>
            <pc:sldMk cId="2224221903" sldId="517"/>
            <ac:spMk id="11" creationId="{30B55386-1F0A-4652-985B-B1B54E7FCCFB}"/>
          </ac:spMkLst>
        </pc:spChg>
        <pc:spChg chg="mod">
          <ac:chgData name="Steenvoorden, SAM (Sonja)" userId="b6c6b754-89c0-4785-85b0-d00734029fc5" providerId="ADAL" clId="{866DDE53-C53F-4530-A5A4-E446E7F28574}" dt="2021-04-06T08:14:50.082" v="481" actId="1076"/>
          <ac:spMkLst>
            <pc:docMk/>
            <pc:sldMk cId="2224221903" sldId="517"/>
            <ac:spMk id="12" creationId="{FDCFCCB9-7ACF-42EB-AAEC-F21739F7E190}"/>
          </ac:spMkLst>
        </pc:spChg>
        <pc:spChg chg="add mod">
          <ac:chgData name="Steenvoorden, SAM (Sonja)" userId="b6c6b754-89c0-4785-85b0-d00734029fc5" providerId="ADAL" clId="{866DDE53-C53F-4530-A5A4-E446E7F28574}" dt="2021-04-06T08:15:22.774" v="484" actId="1076"/>
          <ac:spMkLst>
            <pc:docMk/>
            <pc:sldMk cId="2224221903" sldId="517"/>
            <ac:spMk id="13" creationId="{5ED4F84F-F99A-404E-BC82-5E3A44AAF100}"/>
          </ac:spMkLst>
        </pc:spChg>
        <pc:spChg chg="add mod">
          <ac:chgData name="Steenvoorden, SAM (Sonja)" userId="b6c6b754-89c0-4785-85b0-d00734029fc5" providerId="ADAL" clId="{866DDE53-C53F-4530-A5A4-E446E7F28574}" dt="2021-04-06T08:15:24.544" v="485" actId="1076"/>
          <ac:spMkLst>
            <pc:docMk/>
            <pc:sldMk cId="2224221903" sldId="517"/>
            <ac:spMk id="14" creationId="{86197A43-7BA1-4E82-89C1-9BB5C859EAEB}"/>
          </ac:spMkLst>
        </pc:spChg>
        <pc:spChg chg="add mod">
          <ac:chgData name="Steenvoorden, SAM (Sonja)" userId="b6c6b754-89c0-4785-85b0-d00734029fc5" providerId="ADAL" clId="{866DDE53-C53F-4530-A5A4-E446E7F28574}" dt="2021-04-11T21:22:18.604" v="1138" actId="571"/>
          <ac:spMkLst>
            <pc:docMk/>
            <pc:sldMk cId="2224221903" sldId="517"/>
            <ac:spMk id="15" creationId="{D0722C21-8E02-48BD-B41E-54E08E8E7A49}"/>
          </ac:spMkLst>
        </pc:spChg>
        <pc:spChg chg="add mod">
          <ac:chgData name="Steenvoorden, SAM (Sonja)" userId="b6c6b754-89c0-4785-85b0-d00734029fc5" providerId="ADAL" clId="{866DDE53-C53F-4530-A5A4-E446E7F28574}" dt="2021-04-11T21:22:18.604" v="1138" actId="571"/>
          <ac:spMkLst>
            <pc:docMk/>
            <pc:sldMk cId="2224221903" sldId="517"/>
            <ac:spMk id="16" creationId="{B9F10BEA-736B-4325-BA89-FDDA67C1D088}"/>
          </ac:spMkLst>
        </pc:spChg>
        <pc:picChg chg="mod">
          <ac:chgData name="Steenvoorden, SAM (Sonja)" userId="b6c6b754-89c0-4785-85b0-d00734029fc5" providerId="ADAL" clId="{866DDE53-C53F-4530-A5A4-E446E7F28574}" dt="2021-04-06T08:11:50.238" v="270" actId="1076"/>
          <ac:picMkLst>
            <pc:docMk/>
            <pc:sldMk cId="2224221903" sldId="517"/>
            <ac:picMk id="8" creationId="{29606098-9DE8-4B13-BA9D-53C5F67512E2}"/>
          </ac:picMkLst>
        </pc:picChg>
      </pc:sldChg>
      <pc:sldChg chg="addSp modSp mod setBg">
        <pc:chgData name="Steenvoorden, SAM (Sonja)" userId="b6c6b754-89c0-4785-85b0-d00734029fc5" providerId="ADAL" clId="{866DDE53-C53F-4530-A5A4-E446E7F28574}" dt="2021-04-12T08:50:06.933" v="2450" actId="1076"/>
        <pc:sldMkLst>
          <pc:docMk/>
          <pc:sldMk cId="3238394157" sldId="518"/>
        </pc:sldMkLst>
        <pc:spChg chg="mo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2" creationId="{5BB0EAFC-109F-4229-9DA6-4E10BF9809CC}"/>
          </ac:spMkLst>
        </pc:spChg>
        <pc:spChg chg="mod or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3" creationId="{B248B9C2-6783-4DFA-A4EC-501C3DBBA1FD}"/>
          </ac:spMkLst>
        </pc:spChg>
        <pc:spChg chg="mo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4" creationId="{5CE0C334-B357-42B2-BFFF-DFFFDFCA2B8E}"/>
          </ac:spMkLst>
        </pc:spChg>
        <pc:spChg chg="mod">
          <ac:chgData name="Steenvoorden, SAM (Sonja)" userId="b6c6b754-89c0-4785-85b0-d00734029fc5" providerId="ADAL" clId="{866DDE53-C53F-4530-A5A4-E446E7F28574}" dt="2021-04-12T08:50:06.933" v="2450" actId="1076"/>
          <ac:spMkLst>
            <pc:docMk/>
            <pc:sldMk cId="3238394157" sldId="518"/>
            <ac:spMk id="5" creationId="{5DFCA5E6-B25D-4D04-8DBA-17081180F39E}"/>
          </ac:spMkLst>
        </pc:spChg>
        <pc:spChg chg="mod">
          <ac:chgData name="Steenvoorden, SAM (Sonja)" userId="b6c6b754-89c0-4785-85b0-d00734029fc5" providerId="ADAL" clId="{866DDE53-C53F-4530-A5A4-E446E7F28574}" dt="2021-04-12T08:50:06.933" v="2450" actId="1076"/>
          <ac:spMkLst>
            <pc:docMk/>
            <pc:sldMk cId="3238394157" sldId="518"/>
            <ac:spMk id="6" creationId="{1531A931-9068-4182-A771-7D91EE4373A7}"/>
          </ac:spMkLst>
        </pc:spChg>
        <pc:spChg chg="mod">
          <ac:chgData name="Steenvoorden, SAM (Sonja)" userId="b6c6b754-89c0-4785-85b0-d00734029fc5" providerId="ADAL" clId="{866DDE53-C53F-4530-A5A4-E446E7F28574}" dt="2021-04-12T08:50:01.147" v="2449" actId="14100"/>
          <ac:spMkLst>
            <pc:docMk/>
            <pc:sldMk cId="3238394157" sldId="518"/>
            <ac:spMk id="7" creationId="{6999B146-3729-4AB2-9205-6E8C06636909}"/>
          </ac:spMkLst>
        </pc:spChg>
        <pc:spChg chg="mod">
          <ac:chgData name="Steenvoorden, SAM (Sonja)" userId="b6c6b754-89c0-4785-85b0-d00734029fc5" providerId="ADAL" clId="{866DDE53-C53F-4530-A5A4-E446E7F28574}" dt="2021-04-12T08:49:30.064" v="2441" actId="14100"/>
          <ac:spMkLst>
            <pc:docMk/>
            <pc:sldMk cId="3238394157" sldId="518"/>
            <ac:spMk id="8" creationId="{568DA753-217F-4319-9C4C-D158B057E1DB}"/>
          </ac:spMkLst>
        </pc:spChg>
        <pc:spChg chg="mod">
          <ac:chgData name="Steenvoorden, SAM (Sonja)" userId="b6c6b754-89c0-4785-85b0-d00734029fc5" providerId="ADAL" clId="{866DDE53-C53F-4530-A5A4-E446E7F28574}" dt="2021-04-12T08:49:34.534" v="2443" actId="14100"/>
          <ac:spMkLst>
            <pc:docMk/>
            <pc:sldMk cId="3238394157" sldId="518"/>
            <ac:spMk id="9" creationId="{0CA61EE3-1B98-4800-8A29-4BAD3D3DA62A}"/>
          </ac:spMkLst>
        </pc:spChg>
        <pc:spChg chg="ad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14" creationId="{DAF1966E-FD40-4A4A-B61B-C4DF7FA05F06}"/>
          </ac:spMkLst>
        </pc:spChg>
        <pc:spChg chg="ad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16" creationId="{047BFA19-D45E-416B-A404-7AF2F3F27017}"/>
          </ac:spMkLst>
        </pc:spChg>
        <pc:spChg chg="ad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18" creationId="{8E0105E7-23DB-4CF2-8258-FF47C7620F6E}"/>
          </ac:spMkLst>
        </pc:spChg>
        <pc:spChg chg="add">
          <ac:chgData name="Steenvoorden, SAM (Sonja)" userId="b6c6b754-89c0-4785-85b0-d00734029fc5" providerId="ADAL" clId="{866DDE53-C53F-4530-A5A4-E446E7F28574}" dt="2021-04-12T08:49:10.132" v="2431" actId="26606"/>
          <ac:spMkLst>
            <pc:docMk/>
            <pc:sldMk cId="3238394157" sldId="518"/>
            <ac:spMk id="20" creationId="{074B4F7D-14B2-478B-8BF5-01E4E0C5D263}"/>
          </ac:spMkLst>
        </pc:spChg>
      </pc:sldChg>
      <pc:sldChg chg="modSp">
        <pc:chgData name="Steenvoorden, SAM (Sonja)" userId="b6c6b754-89c0-4785-85b0-d00734029fc5" providerId="ADAL" clId="{866DDE53-C53F-4530-A5A4-E446E7F28574}" dt="2021-04-12T08:48:41.535" v="2430" actId="207"/>
        <pc:sldMkLst>
          <pc:docMk/>
          <pc:sldMk cId="3987175251" sldId="519"/>
        </pc:sldMkLst>
        <pc:spChg chg="mod">
          <ac:chgData name="Steenvoorden, SAM (Sonja)" userId="b6c6b754-89c0-4785-85b0-d00734029fc5" providerId="ADAL" clId="{866DDE53-C53F-4530-A5A4-E446E7F28574}" dt="2021-04-12T08:48:41.535" v="2430" actId="207"/>
          <ac:spMkLst>
            <pc:docMk/>
            <pc:sldMk cId="3987175251" sldId="519"/>
            <ac:spMk id="2" creationId="{D22F0C9D-F21C-446F-A005-1B947C0325FC}"/>
          </ac:spMkLst>
        </pc:spChg>
        <pc:spChg chg="mod">
          <ac:chgData name="Steenvoorden, SAM (Sonja)" userId="b6c6b754-89c0-4785-85b0-d00734029fc5" providerId="ADAL" clId="{866DDE53-C53F-4530-A5A4-E446E7F28574}" dt="2021-04-12T08:48:34.732" v="2428" actId="208"/>
          <ac:spMkLst>
            <pc:docMk/>
            <pc:sldMk cId="3987175251" sldId="519"/>
            <ac:spMk id="4" creationId="{919A8509-D4AB-4363-80CD-78B7D322CF11}"/>
          </ac:spMkLst>
        </pc:spChg>
      </pc:sldChg>
      <pc:sldChg chg="modSp ord">
        <pc:chgData name="Steenvoorden, SAM (Sonja)" userId="b6c6b754-89c0-4785-85b0-d00734029fc5" providerId="ADAL" clId="{866DDE53-C53F-4530-A5A4-E446E7F28574}" dt="2021-04-12T08:50:23.032" v="2451" actId="790"/>
        <pc:sldMkLst>
          <pc:docMk/>
          <pc:sldMk cId="2970510692" sldId="1424"/>
        </pc:sldMkLst>
        <pc:spChg chg="mod">
          <ac:chgData name="Steenvoorden, SAM (Sonja)" userId="b6c6b754-89c0-4785-85b0-d00734029fc5" providerId="ADAL" clId="{866DDE53-C53F-4530-A5A4-E446E7F28574}" dt="2021-04-12T08:50:23.032" v="2451" actId="790"/>
          <ac:spMkLst>
            <pc:docMk/>
            <pc:sldMk cId="2970510692" sldId="1424"/>
            <ac:spMk id="3" creationId="{BE33676E-3364-4A1A-8931-333672ED6B09}"/>
          </ac:spMkLst>
        </pc:spChg>
      </pc:sldChg>
      <pc:sldChg chg="addSp delSp modSp add setBg modAnim">
        <pc:chgData name="Steenvoorden, SAM (Sonja)" userId="b6c6b754-89c0-4785-85b0-d00734029fc5" providerId="ADAL" clId="{866DDE53-C53F-4530-A5A4-E446E7F28574}" dt="2021-04-12T07:39:50.038" v="1284" actId="14100"/>
        <pc:sldMkLst>
          <pc:docMk/>
          <pc:sldMk cId="264800678" sldId="2090650800"/>
        </pc:sldMkLst>
        <pc:spChg chg="del">
          <ac:chgData name="Steenvoorden, SAM (Sonja)" userId="b6c6b754-89c0-4785-85b0-d00734029fc5" providerId="ADAL" clId="{866DDE53-C53F-4530-A5A4-E446E7F28574}" dt="2021-04-11T20:49:09.957" v="943" actId="478"/>
          <ac:spMkLst>
            <pc:docMk/>
            <pc:sldMk cId="264800678" sldId="2090650800"/>
            <ac:spMk id="2" creationId="{2AFEED97-149B-4983-80AF-DEB1CF3D3FFC}"/>
          </ac:spMkLst>
        </pc:spChg>
        <pc:spChg chg="add mod">
          <ac:chgData name="Steenvoorden, SAM (Sonja)" userId="b6c6b754-89c0-4785-85b0-d00734029fc5" providerId="ADAL" clId="{866DDE53-C53F-4530-A5A4-E446E7F28574}" dt="2021-04-11T21:21:49.920" v="1131" actId="14100"/>
          <ac:spMkLst>
            <pc:docMk/>
            <pc:sldMk cId="264800678" sldId="2090650800"/>
            <ac:spMk id="4" creationId="{D5DC580D-4D6F-4BB4-BFEC-82AB99E4918F}"/>
          </ac:spMkLst>
        </pc:spChg>
        <pc:spChg chg="add mod">
          <ac:chgData name="Steenvoorden, SAM (Sonja)" userId="b6c6b754-89c0-4785-85b0-d00734029fc5" providerId="ADAL" clId="{866DDE53-C53F-4530-A5A4-E446E7F28574}" dt="2021-04-11T21:21:46.745" v="1130" actId="14100"/>
          <ac:spMkLst>
            <pc:docMk/>
            <pc:sldMk cId="264800678" sldId="2090650800"/>
            <ac:spMk id="9" creationId="{16367FB7-74B5-4B90-91D2-2F89A3DFCCA4}"/>
          </ac:spMkLst>
        </pc:spChg>
        <pc:spChg chg="add mod">
          <ac:chgData name="Steenvoorden, SAM (Sonja)" userId="b6c6b754-89c0-4785-85b0-d00734029fc5" providerId="ADAL" clId="{866DDE53-C53F-4530-A5A4-E446E7F28574}" dt="2021-04-12T07:39:38.212" v="1283" actId="1076"/>
          <ac:spMkLst>
            <pc:docMk/>
            <pc:sldMk cId="264800678" sldId="2090650800"/>
            <ac:spMk id="10" creationId="{86039CAE-5C81-4190-A41F-170DA3F56B95}"/>
          </ac:spMkLst>
        </pc:spChg>
        <pc:spChg chg="add del mod">
          <ac:chgData name="Steenvoorden, SAM (Sonja)" userId="b6c6b754-89c0-4785-85b0-d00734029fc5" providerId="ADAL" clId="{866DDE53-C53F-4530-A5A4-E446E7F28574}" dt="2021-04-11T21:25:35.706" v="1172" actId="478"/>
          <ac:spMkLst>
            <pc:docMk/>
            <pc:sldMk cId="264800678" sldId="2090650800"/>
            <ac:spMk id="15" creationId="{36C4339E-BC84-42F2-BDF1-8BCF6FC89CFB}"/>
          </ac:spMkLst>
        </pc:spChg>
        <pc:spChg chg="add mod">
          <ac:chgData name="Steenvoorden, SAM (Sonja)" userId="b6c6b754-89c0-4785-85b0-d00734029fc5" providerId="ADAL" clId="{866DDE53-C53F-4530-A5A4-E446E7F28574}" dt="2021-04-11T21:25:14.366" v="1169" actId="14100"/>
          <ac:spMkLst>
            <pc:docMk/>
            <pc:sldMk cId="264800678" sldId="2090650800"/>
            <ac:spMk id="16" creationId="{B2E994D8-0597-49A1-9564-44D6D4D772D7}"/>
          </ac:spMkLst>
        </pc:spChg>
        <pc:spChg chg="add del mod">
          <ac:chgData name="Steenvoorden, SAM (Sonja)" userId="b6c6b754-89c0-4785-85b0-d00734029fc5" providerId="ADAL" clId="{866DDE53-C53F-4530-A5A4-E446E7F28574}" dt="2021-04-11T21:14:59.439" v="1064" actId="478"/>
          <ac:spMkLst>
            <pc:docMk/>
            <pc:sldMk cId="264800678" sldId="2090650800"/>
            <ac:spMk id="18" creationId="{B1FDC39A-092C-4432-B7E5-BDD31E5BEEC8}"/>
          </ac:spMkLst>
        </pc:spChg>
        <pc:spChg chg="add del mod">
          <ac:chgData name="Steenvoorden, SAM (Sonja)" userId="b6c6b754-89c0-4785-85b0-d00734029fc5" providerId="ADAL" clId="{866DDE53-C53F-4530-A5A4-E446E7F28574}" dt="2021-04-11T21:15:07.744" v="1066" actId="478"/>
          <ac:spMkLst>
            <pc:docMk/>
            <pc:sldMk cId="264800678" sldId="2090650800"/>
            <ac:spMk id="19" creationId="{0EB41DA7-EDE0-493E-9346-41EC98DB312E}"/>
          </ac:spMkLst>
        </pc:spChg>
        <pc:spChg chg="add del mod">
          <ac:chgData name="Steenvoorden, SAM (Sonja)" userId="b6c6b754-89c0-4785-85b0-d00734029fc5" providerId="ADAL" clId="{866DDE53-C53F-4530-A5A4-E446E7F28574}" dt="2021-04-11T21:15:48.135" v="1070" actId="478"/>
          <ac:spMkLst>
            <pc:docMk/>
            <pc:sldMk cId="264800678" sldId="2090650800"/>
            <ac:spMk id="20" creationId="{27920129-8865-4055-B2C7-15ADDCBD7DCD}"/>
          </ac:spMkLst>
        </pc:spChg>
        <pc:spChg chg="add del mod">
          <ac:chgData name="Steenvoorden, SAM (Sonja)" userId="b6c6b754-89c0-4785-85b0-d00734029fc5" providerId="ADAL" clId="{866DDE53-C53F-4530-A5A4-E446E7F28574}" dt="2021-04-11T21:15:50.472" v="1071" actId="478"/>
          <ac:spMkLst>
            <pc:docMk/>
            <pc:sldMk cId="264800678" sldId="2090650800"/>
            <ac:spMk id="21" creationId="{DD2E880A-A132-4C02-A91A-5B1DA4F8160F}"/>
          </ac:spMkLst>
        </pc:spChg>
        <pc:spChg chg="add del mod">
          <ac:chgData name="Steenvoorden, SAM (Sonja)" userId="b6c6b754-89c0-4785-85b0-d00734029fc5" providerId="ADAL" clId="{866DDE53-C53F-4530-A5A4-E446E7F28574}" dt="2021-04-11T21:19:47.815" v="1104" actId="478"/>
          <ac:spMkLst>
            <pc:docMk/>
            <pc:sldMk cId="264800678" sldId="2090650800"/>
            <ac:spMk id="22" creationId="{F3A97BC1-07F7-42E5-9F2F-634DA1898D92}"/>
          </ac:spMkLst>
        </pc:spChg>
        <pc:spChg chg="add del mod">
          <ac:chgData name="Steenvoorden, SAM (Sonja)" userId="b6c6b754-89c0-4785-85b0-d00734029fc5" providerId="ADAL" clId="{866DDE53-C53F-4530-A5A4-E446E7F28574}" dt="2021-04-11T21:19:50.238" v="1105" actId="478"/>
          <ac:spMkLst>
            <pc:docMk/>
            <pc:sldMk cId="264800678" sldId="2090650800"/>
            <ac:spMk id="23" creationId="{6FD3AD9C-1F2E-43B0-BF08-B85B327E5B7E}"/>
          </ac:spMkLst>
        </pc:spChg>
        <pc:spChg chg="add del mod">
          <ac:chgData name="Steenvoorden, SAM (Sonja)" userId="b6c6b754-89c0-4785-85b0-d00734029fc5" providerId="ADAL" clId="{866DDE53-C53F-4530-A5A4-E446E7F28574}" dt="2021-04-11T21:18:03.750" v="1094" actId="478"/>
          <ac:spMkLst>
            <pc:docMk/>
            <pc:sldMk cId="264800678" sldId="2090650800"/>
            <ac:spMk id="24" creationId="{F51ABA20-0FEA-4EB2-BD90-5A3871E7DCD6}"/>
          </ac:spMkLst>
        </pc:spChg>
        <pc:spChg chg="add mod">
          <ac:chgData name="Steenvoorden, SAM (Sonja)" userId="b6c6b754-89c0-4785-85b0-d00734029fc5" providerId="ADAL" clId="{866DDE53-C53F-4530-A5A4-E446E7F28574}" dt="2021-04-11T21:24:20.785" v="1161" actId="692"/>
          <ac:spMkLst>
            <pc:docMk/>
            <pc:sldMk cId="264800678" sldId="2090650800"/>
            <ac:spMk id="25" creationId="{096DE19E-5497-48DB-9A3B-3F043126C62B}"/>
          </ac:spMkLst>
        </pc:spChg>
        <pc:spChg chg="add mod">
          <ac:chgData name="Steenvoorden, SAM (Sonja)" userId="b6c6b754-89c0-4785-85b0-d00734029fc5" providerId="ADAL" clId="{866DDE53-C53F-4530-A5A4-E446E7F28574}" dt="2021-04-11T21:24:35.799" v="1165" actId="692"/>
          <ac:spMkLst>
            <pc:docMk/>
            <pc:sldMk cId="264800678" sldId="2090650800"/>
            <ac:spMk id="26" creationId="{AFFE885D-7890-44BA-B568-674AE4F80621}"/>
          </ac:spMkLst>
        </pc:spChg>
        <pc:spChg chg="add del mod">
          <ac:chgData name="Steenvoorden, SAM (Sonja)" userId="b6c6b754-89c0-4785-85b0-d00734029fc5" providerId="ADAL" clId="{866DDE53-C53F-4530-A5A4-E446E7F28574}" dt="2021-04-11T21:27:40.953" v="1199" actId="478"/>
          <ac:spMkLst>
            <pc:docMk/>
            <pc:sldMk cId="264800678" sldId="2090650800"/>
            <ac:spMk id="27" creationId="{9B786CEE-DA71-4184-AD2A-5D67ED9940EB}"/>
          </ac:spMkLst>
        </pc:spChg>
        <pc:spChg chg="add mod">
          <ac:chgData name="Steenvoorden, SAM (Sonja)" userId="b6c6b754-89c0-4785-85b0-d00734029fc5" providerId="ADAL" clId="{866DDE53-C53F-4530-A5A4-E446E7F28574}" dt="2021-04-11T21:22:10.527" v="1136" actId="1076"/>
          <ac:spMkLst>
            <pc:docMk/>
            <pc:sldMk cId="264800678" sldId="2090650800"/>
            <ac:spMk id="30" creationId="{EA168F53-B7CE-4DFC-8C54-A6047DF903CA}"/>
          </ac:spMkLst>
        </pc:spChg>
        <pc:spChg chg="add mod">
          <ac:chgData name="Steenvoorden, SAM (Sonja)" userId="b6c6b754-89c0-4785-85b0-d00734029fc5" providerId="ADAL" clId="{866DDE53-C53F-4530-A5A4-E446E7F28574}" dt="2021-04-12T07:39:50.038" v="1284" actId="14100"/>
          <ac:spMkLst>
            <pc:docMk/>
            <pc:sldMk cId="264800678" sldId="2090650800"/>
            <ac:spMk id="31" creationId="{78026CBE-79E4-4A43-BA47-6029B795F874}"/>
          </ac:spMkLst>
        </pc:spChg>
        <pc:spChg chg="add mod">
          <ac:chgData name="Steenvoorden, SAM (Sonja)" userId="b6c6b754-89c0-4785-85b0-d00734029fc5" providerId="ADAL" clId="{866DDE53-C53F-4530-A5A4-E446E7F28574}" dt="2021-04-11T21:22:00.198" v="1133" actId="1076"/>
          <ac:spMkLst>
            <pc:docMk/>
            <pc:sldMk cId="264800678" sldId="2090650800"/>
            <ac:spMk id="32" creationId="{C36AB401-8FAF-43C5-805C-8E83DF45CFC2}"/>
          </ac:spMkLst>
        </pc:spChg>
        <pc:spChg chg="add mod">
          <ac:chgData name="Steenvoorden, SAM (Sonja)" userId="b6c6b754-89c0-4785-85b0-d00734029fc5" providerId="ADAL" clId="{866DDE53-C53F-4530-A5A4-E446E7F28574}" dt="2021-04-11T21:22:07.502" v="1135" actId="1076"/>
          <ac:spMkLst>
            <pc:docMk/>
            <pc:sldMk cId="264800678" sldId="2090650800"/>
            <ac:spMk id="33" creationId="{F2102109-F68A-4DD4-838C-6F0E95F09224}"/>
          </ac:spMkLst>
        </pc:spChg>
        <pc:spChg chg="add mod">
          <ac:chgData name="Steenvoorden, SAM (Sonja)" userId="b6c6b754-89c0-4785-85b0-d00734029fc5" providerId="ADAL" clId="{866DDE53-C53F-4530-A5A4-E446E7F28574}" dt="2021-04-11T21:21:55.110" v="1132" actId="1076"/>
          <ac:spMkLst>
            <pc:docMk/>
            <pc:sldMk cId="264800678" sldId="2090650800"/>
            <ac:spMk id="34" creationId="{3825F446-29E5-48E3-A387-8BFFFC982750}"/>
          </ac:spMkLst>
        </pc:spChg>
        <pc:spChg chg="add mod">
          <ac:chgData name="Steenvoorden, SAM (Sonja)" userId="b6c6b754-89c0-4785-85b0-d00734029fc5" providerId="ADAL" clId="{866DDE53-C53F-4530-A5A4-E446E7F28574}" dt="2021-04-11T21:22:51.411" v="1147" actId="108"/>
          <ac:spMkLst>
            <pc:docMk/>
            <pc:sldMk cId="264800678" sldId="2090650800"/>
            <ac:spMk id="35" creationId="{4B0B844F-9CBF-4506-ABFA-77D8C06D41D4}"/>
          </ac:spMkLst>
        </pc:spChg>
        <pc:spChg chg="add mod">
          <ac:chgData name="Steenvoorden, SAM (Sonja)" userId="b6c6b754-89c0-4785-85b0-d00734029fc5" providerId="ADAL" clId="{866DDE53-C53F-4530-A5A4-E446E7F28574}" dt="2021-04-11T21:23:04.414" v="1151" actId="1076"/>
          <ac:spMkLst>
            <pc:docMk/>
            <pc:sldMk cId="264800678" sldId="2090650800"/>
            <ac:spMk id="36" creationId="{04511EBF-057C-42F3-A100-7A76A07A05DE}"/>
          </ac:spMkLst>
        </pc:spChg>
        <pc:spChg chg="add mod">
          <ac:chgData name="Steenvoorden, SAM (Sonja)" userId="b6c6b754-89c0-4785-85b0-d00734029fc5" providerId="ADAL" clId="{866DDE53-C53F-4530-A5A4-E446E7F28574}" dt="2021-04-11T21:25:48.694" v="1174" actId="207"/>
          <ac:spMkLst>
            <pc:docMk/>
            <pc:sldMk cId="264800678" sldId="2090650800"/>
            <ac:spMk id="40" creationId="{8ECED38F-D520-4FA2-A67F-B572F91B9041}"/>
          </ac:spMkLst>
        </pc:spChg>
        <pc:spChg chg="add mod">
          <ac:chgData name="Steenvoorden, SAM (Sonja)" userId="b6c6b754-89c0-4785-85b0-d00734029fc5" providerId="ADAL" clId="{866DDE53-C53F-4530-A5A4-E446E7F28574}" dt="2021-04-11T21:28:16.573" v="1204" actId="113"/>
          <ac:spMkLst>
            <pc:docMk/>
            <pc:sldMk cId="264800678" sldId="2090650800"/>
            <ac:spMk id="42" creationId="{EEEC127D-73A3-4854-BEBE-5052054BE7DD}"/>
          </ac:spMkLst>
        </pc:spChg>
        <pc:spChg chg="add mod">
          <ac:chgData name="Steenvoorden, SAM (Sonja)" userId="b6c6b754-89c0-4785-85b0-d00734029fc5" providerId="ADAL" clId="{866DDE53-C53F-4530-A5A4-E446E7F28574}" dt="2021-04-11T21:28:16.573" v="1204" actId="113"/>
          <ac:spMkLst>
            <pc:docMk/>
            <pc:sldMk cId="264800678" sldId="2090650800"/>
            <ac:spMk id="43" creationId="{5D0E9A82-8D91-4984-B84B-DA9CE0FF9A11}"/>
          </ac:spMkLst>
        </pc:spChg>
        <pc:spChg chg="add mod">
          <ac:chgData name="Steenvoorden, SAM (Sonja)" userId="b6c6b754-89c0-4785-85b0-d00734029fc5" providerId="ADAL" clId="{866DDE53-C53F-4530-A5A4-E446E7F28574}" dt="2021-04-11T21:28:16.573" v="1204" actId="113"/>
          <ac:spMkLst>
            <pc:docMk/>
            <pc:sldMk cId="264800678" sldId="2090650800"/>
            <ac:spMk id="44" creationId="{C9CD7D30-1DD1-4598-B494-016FEC767527}"/>
          </ac:spMkLst>
        </pc:spChg>
        <pc:picChg chg="add del mod">
          <ac:chgData name="Steenvoorden, SAM (Sonja)" userId="b6c6b754-89c0-4785-85b0-d00734029fc5" providerId="ADAL" clId="{866DDE53-C53F-4530-A5A4-E446E7F28574}" dt="2021-04-11T21:06:01.685" v="985" actId="478"/>
          <ac:picMkLst>
            <pc:docMk/>
            <pc:sldMk cId="264800678" sldId="2090650800"/>
            <ac:picMk id="6" creationId="{66674DB6-235A-454D-A198-3B39521F20AD}"/>
          </ac:picMkLst>
        </pc:picChg>
        <pc:picChg chg="add mod">
          <ac:chgData name="Steenvoorden, SAM (Sonja)" userId="b6c6b754-89c0-4785-85b0-d00734029fc5" providerId="ADAL" clId="{866DDE53-C53F-4530-A5A4-E446E7F28574}" dt="2021-04-11T21:21:41.354" v="1129" actId="1076"/>
          <ac:picMkLst>
            <pc:docMk/>
            <pc:sldMk cId="264800678" sldId="2090650800"/>
            <ac:picMk id="11" creationId="{0B85DAC5-D7DA-4BF3-B66D-6637E2D5A51F}"/>
          </ac:picMkLst>
        </pc:picChg>
        <pc:picChg chg="add mod">
          <ac:chgData name="Steenvoorden, SAM (Sonja)" userId="b6c6b754-89c0-4785-85b0-d00734029fc5" providerId="ADAL" clId="{866DDE53-C53F-4530-A5A4-E446E7F28574}" dt="2021-04-11T21:09:41.217" v="1032" actId="1076"/>
          <ac:picMkLst>
            <pc:docMk/>
            <pc:sldMk cId="264800678" sldId="2090650800"/>
            <ac:picMk id="12" creationId="{47C5B393-9846-42D7-BC5D-0D4FA81A952F}"/>
          </ac:picMkLst>
        </pc:picChg>
        <pc:picChg chg="add mod">
          <ac:chgData name="Steenvoorden, SAM (Sonja)" userId="b6c6b754-89c0-4785-85b0-d00734029fc5" providerId="ADAL" clId="{866DDE53-C53F-4530-A5A4-E446E7F28574}" dt="2021-04-11T21:28:16.573" v="1204" actId="113"/>
          <ac:picMkLst>
            <pc:docMk/>
            <pc:sldMk cId="264800678" sldId="2090650800"/>
            <ac:picMk id="13" creationId="{9A752D2B-5692-4624-B8B9-F4BD7855BD90}"/>
          </ac:picMkLst>
        </pc:picChg>
        <pc:picChg chg="add mod">
          <ac:chgData name="Steenvoorden, SAM (Sonja)" userId="b6c6b754-89c0-4785-85b0-d00734029fc5" providerId="ADAL" clId="{866DDE53-C53F-4530-A5A4-E446E7F28574}" dt="2021-04-11T21:09:46.538" v="1034" actId="1076"/>
          <ac:picMkLst>
            <pc:docMk/>
            <pc:sldMk cId="264800678" sldId="2090650800"/>
            <ac:picMk id="14" creationId="{455DA579-2AF7-4F31-BE39-81B6D42012C7}"/>
          </ac:picMkLst>
        </pc:picChg>
        <pc:picChg chg="add del">
          <ac:chgData name="Steenvoorden, SAM (Sonja)" userId="b6c6b754-89c0-4785-85b0-d00734029fc5" providerId="ADAL" clId="{866DDE53-C53F-4530-A5A4-E446E7F28574}" dt="2021-04-11T21:30:11.031" v="1209" actId="478"/>
          <ac:picMkLst>
            <pc:docMk/>
            <pc:sldMk cId="264800678" sldId="2090650800"/>
            <ac:picMk id="28" creationId="{0299EAFD-D323-48E2-B986-B9A4AD04B934}"/>
          </ac:picMkLst>
        </pc:picChg>
        <pc:picChg chg="add del mod">
          <ac:chgData name="Steenvoorden, SAM (Sonja)" userId="b6c6b754-89c0-4785-85b0-d00734029fc5" providerId="ADAL" clId="{866DDE53-C53F-4530-A5A4-E446E7F28574}" dt="2021-04-11T21:00:37.952" v="960" actId="478"/>
          <ac:picMkLst>
            <pc:docMk/>
            <pc:sldMk cId="264800678" sldId="2090650800"/>
            <ac:picMk id="2050" creationId="{8560C0E8-8B45-446E-8F21-739F54B17EAD}"/>
          </ac:picMkLst>
        </pc:picChg>
        <pc:picChg chg="add del mod">
          <ac:chgData name="Steenvoorden, SAM (Sonja)" userId="b6c6b754-89c0-4785-85b0-d00734029fc5" providerId="ADAL" clId="{866DDE53-C53F-4530-A5A4-E446E7F28574}" dt="2021-04-11T21:06:03.266" v="986" actId="478"/>
          <ac:picMkLst>
            <pc:docMk/>
            <pc:sldMk cId="264800678" sldId="2090650800"/>
            <ac:picMk id="2052" creationId="{6C9A7F6C-730E-479F-89B4-7AC085C202CC}"/>
          </ac:picMkLst>
        </pc:picChg>
        <pc:picChg chg="add del mod">
          <ac:chgData name="Steenvoorden, SAM (Sonja)" userId="b6c6b754-89c0-4785-85b0-d00734029fc5" providerId="ADAL" clId="{866DDE53-C53F-4530-A5A4-E446E7F28574}" dt="2021-04-11T21:02:49.976" v="981" actId="478"/>
          <ac:picMkLst>
            <pc:docMk/>
            <pc:sldMk cId="264800678" sldId="2090650800"/>
            <ac:picMk id="2054" creationId="{20291E38-9BA2-433D-A345-FC916BFB06D0}"/>
          </ac:picMkLst>
        </pc:picChg>
        <pc:picChg chg="add del mod">
          <ac:chgData name="Steenvoorden, SAM (Sonja)" userId="b6c6b754-89c0-4785-85b0-d00734029fc5" providerId="ADAL" clId="{866DDE53-C53F-4530-A5A4-E446E7F28574}" dt="2021-04-11T21:18:52.406" v="1097" actId="478"/>
          <ac:picMkLst>
            <pc:docMk/>
            <pc:sldMk cId="264800678" sldId="2090650800"/>
            <ac:picMk id="2056" creationId="{9930AACA-54A6-4795-9C0D-346EAD4DC9D4}"/>
          </ac:picMkLst>
        </pc:picChg>
        <pc:picChg chg="add mod">
          <ac:chgData name="Steenvoorden, SAM (Sonja)" userId="b6c6b754-89c0-4785-85b0-d00734029fc5" providerId="ADAL" clId="{866DDE53-C53F-4530-A5A4-E446E7F28574}" dt="2021-04-11T21:21:38.405" v="1128" actId="14100"/>
          <ac:picMkLst>
            <pc:docMk/>
            <pc:sldMk cId="264800678" sldId="2090650800"/>
            <ac:picMk id="2058" creationId="{5D5E77CA-3DFC-4950-8552-8AC88BE1275F}"/>
          </ac:picMkLst>
        </pc:picChg>
        <pc:picChg chg="add del mod">
          <ac:chgData name="Steenvoorden, SAM (Sonja)" userId="b6c6b754-89c0-4785-85b0-d00734029fc5" providerId="ADAL" clId="{866DDE53-C53F-4530-A5A4-E446E7F28574}" dt="2021-04-11T21:24:04.348" v="1157" actId="478"/>
          <ac:picMkLst>
            <pc:docMk/>
            <pc:sldMk cId="264800678" sldId="2090650800"/>
            <ac:picMk id="2060" creationId="{9BE51E15-D795-4972-9824-71C098FDAF86}"/>
          </ac:picMkLst>
        </pc:picChg>
        <pc:cxnChg chg="add del mod">
          <ac:chgData name="Steenvoorden, SAM (Sonja)" userId="b6c6b754-89c0-4785-85b0-d00734029fc5" providerId="ADAL" clId="{866DDE53-C53F-4530-A5A4-E446E7F28574}" dt="2021-04-11T21:14:33.813" v="1060" actId="478"/>
          <ac:cxnSpMkLst>
            <pc:docMk/>
            <pc:sldMk cId="264800678" sldId="2090650800"/>
            <ac:cxnSpMk id="7" creationId="{B79A0E59-A3A7-4BCD-9C6C-1301194516B3}"/>
          </ac:cxnSpMkLst>
        </pc:cxnChg>
        <pc:cxnChg chg="add del mod">
          <ac:chgData name="Steenvoorden, SAM (Sonja)" userId="b6c6b754-89c0-4785-85b0-d00734029fc5" providerId="ADAL" clId="{866DDE53-C53F-4530-A5A4-E446E7F28574}" dt="2021-04-11T21:14:44.057" v="1062" actId="478"/>
          <ac:cxnSpMkLst>
            <pc:docMk/>
            <pc:sldMk cId="264800678" sldId="2090650800"/>
            <ac:cxnSpMk id="17" creationId="{31BB8C07-6E1C-43E9-BB53-AE42F47FB6CC}"/>
          </ac:cxnSpMkLst>
        </pc:cxnChg>
      </pc:sldChg>
      <pc:sldChg chg="addSp delSp modSp add del">
        <pc:chgData name="Steenvoorden, SAM (Sonja)" userId="b6c6b754-89c0-4785-85b0-d00734029fc5" providerId="ADAL" clId="{866DDE53-C53F-4530-A5A4-E446E7F28574}" dt="2021-04-06T08:51:45.602" v="714" actId="2696"/>
        <pc:sldMkLst>
          <pc:docMk/>
          <pc:sldMk cId="2678964519" sldId="2090650800"/>
        </pc:sldMkLst>
        <pc:spChg chg="mod">
          <ac:chgData name="Steenvoorden, SAM (Sonja)" userId="b6c6b754-89c0-4785-85b0-d00734029fc5" providerId="ADAL" clId="{866DDE53-C53F-4530-A5A4-E446E7F28574}" dt="2021-04-06T08:25:09.894" v="563" actId="20577"/>
          <ac:spMkLst>
            <pc:docMk/>
            <pc:sldMk cId="2678964519" sldId="2090650800"/>
            <ac:spMk id="2" creationId="{D62424FE-3DFD-4D0C-9EC4-D46F58BE9F1C}"/>
          </ac:spMkLst>
        </pc:spChg>
        <pc:spChg chg="add del mod">
          <ac:chgData name="Steenvoorden, SAM (Sonja)" userId="b6c6b754-89c0-4785-85b0-d00734029fc5" providerId="ADAL" clId="{866DDE53-C53F-4530-A5A4-E446E7F28574}" dt="2021-04-06T08:46:08.375" v="565" actId="478"/>
          <ac:spMkLst>
            <pc:docMk/>
            <pc:sldMk cId="2678964519" sldId="2090650800"/>
            <ac:spMk id="4" creationId="{7BF233E6-5591-4664-B160-2B2814ECD756}"/>
          </ac:spMkLst>
        </pc:spChg>
        <pc:spChg chg="add del mod">
          <ac:chgData name="Steenvoorden, SAM (Sonja)" userId="b6c6b754-89c0-4785-85b0-d00734029fc5" providerId="ADAL" clId="{866DDE53-C53F-4530-A5A4-E446E7F28574}" dt="2021-04-06T08:49:45.482" v="672" actId="20577"/>
          <ac:spMkLst>
            <pc:docMk/>
            <pc:sldMk cId="2678964519" sldId="2090650800"/>
            <ac:spMk id="5" creationId="{1E23F254-5A6C-495B-BAA9-E0ED91375F1C}"/>
          </ac:spMkLst>
        </pc:spChg>
        <pc:spChg chg="add mod">
          <ac:chgData name="Steenvoorden, SAM (Sonja)" userId="b6c6b754-89c0-4785-85b0-d00734029fc5" providerId="ADAL" clId="{866DDE53-C53F-4530-A5A4-E446E7F28574}" dt="2021-04-06T08:50:50.710" v="681" actId="20577"/>
          <ac:spMkLst>
            <pc:docMk/>
            <pc:sldMk cId="2678964519" sldId="2090650800"/>
            <ac:spMk id="6" creationId="{89E3711C-A34A-4E40-BC23-64FC23852F84}"/>
          </ac:spMkLst>
        </pc:spChg>
      </pc:sldChg>
      <pc:sldChg chg="add del">
        <pc:chgData name="Steenvoorden, SAM (Sonja)" userId="b6c6b754-89c0-4785-85b0-d00734029fc5" providerId="ADAL" clId="{866DDE53-C53F-4530-A5A4-E446E7F28574}" dt="2021-04-11T20:49:01.138" v="941" actId="2696"/>
        <pc:sldMkLst>
          <pc:docMk/>
          <pc:sldMk cId="2688831210" sldId="2090650800"/>
        </pc:sldMkLst>
      </pc:sldChg>
      <pc:sldChg chg="addSp delSp modSp add mod setBg">
        <pc:chgData name="Steenvoorden, SAM (Sonja)" userId="b6c6b754-89c0-4785-85b0-d00734029fc5" providerId="ADAL" clId="{866DDE53-C53F-4530-A5A4-E446E7F28574}" dt="2021-04-12T08:23:14.315" v="2051" actId="20577"/>
        <pc:sldMkLst>
          <pc:docMk/>
          <pc:sldMk cId="2221877521" sldId="2090650801"/>
        </pc:sldMkLst>
        <pc:spChg chg="mod ord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2" creationId="{929A14F0-2F89-459A-8EE1-FA0825461E00}"/>
          </ac:spMkLst>
        </pc:spChg>
        <pc:spChg chg="mod ord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3" creationId="{259B04A1-D0A2-4B9F-9107-3F88B800C2DB}"/>
          </ac:spMkLst>
        </pc:spChg>
        <pc:spChg chg="add del mod">
          <ac:chgData name="Steenvoorden, SAM (Sonja)" userId="b6c6b754-89c0-4785-85b0-d00734029fc5" providerId="ADAL" clId="{866DDE53-C53F-4530-A5A4-E446E7F28574}" dt="2021-04-12T07:57:41.382" v="1342"/>
          <ac:spMkLst>
            <pc:docMk/>
            <pc:sldMk cId="2221877521" sldId="2090650801"/>
            <ac:spMk id="4" creationId="{F01E7C7F-845F-4FD6-9735-7C444EDE1E24}"/>
          </ac:spMkLst>
        </pc:spChg>
        <pc:spChg chg="add mod ord">
          <ac:chgData name="Steenvoorden, SAM (Sonja)" userId="b6c6b754-89c0-4785-85b0-d00734029fc5" providerId="ADAL" clId="{866DDE53-C53F-4530-A5A4-E446E7F28574}" dt="2021-04-12T08:23:14.315" v="2051" actId="20577"/>
          <ac:spMkLst>
            <pc:docMk/>
            <pc:sldMk cId="2221877521" sldId="2090650801"/>
            <ac:spMk id="5" creationId="{B045E474-E959-45A0-8D2A-9D858887BD36}"/>
          </ac:spMkLst>
        </pc:spChg>
        <pc:spChg chg="add del">
          <ac:chgData name="Steenvoorden, SAM (Sonja)" userId="b6c6b754-89c0-4785-85b0-d00734029fc5" providerId="ADAL" clId="{866DDE53-C53F-4530-A5A4-E446E7F28574}" dt="2021-04-12T08:16:28.749" v="2023" actId="26606"/>
          <ac:spMkLst>
            <pc:docMk/>
            <pc:sldMk cId="2221877521" sldId="2090650801"/>
            <ac:spMk id="71" creationId="{F56F5174-31D9-4DBB-AAB7-A1FD7BDB1352}"/>
          </ac:spMkLst>
        </pc:spChg>
        <pc:spChg chg="add del">
          <ac:chgData name="Steenvoorden, SAM (Sonja)" userId="b6c6b754-89c0-4785-85b0-d00734029fc5" providerId="ADAL" clId="{866DDE53-C53F-4530-A5A4-E446E7F28574}" dt="2021-04-12T08:16:28.749" v="2023" actId="26606"/>
          <ac:spMkLst>
            <pc:docMk/>
            <pc:sldMk cId="2221877521" sldId="2090650801"/>
            <ac:spMk id="75" creationId="{F9A95BEE-6BB1-4A28-A8E6-A34B2E42EF87}"/>
          </ac:spMkLst>
        </pc:spChg>
        <pc:spChg chg="add del">
          <ac:chgData name="Steenvoorden, SAM (Sonja)" userId="b6c6b754-89c0-4785-85b0-d00734029fc5" providerId="ADAL" clId="{866DDE53-C53F-4530-A5A4-E446E7F28574}" dt="2021-04-12T08:16:40.366" v="2025" actId="26606"/>
          <ac:spMkLst>
            <pc:docMk/>
            <pc:sldMk cId="2221877521" sldId="2090650801"/>
            <ac:spMk id="135" creationId="{3CD9DF72-87A3-404E-A828-84CBF11A8303}"/>
          </ac:spMkLst>
        </pc:spChg>
        <pc:spChg chg="add del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192" creationId="{8FC9BE17-9A7B-462D-AE50-3D8777387304}"/>
          </ac:spMkLst>
        </pc:spChg>
        <pc:spChg chg="add del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193" creationId="{3EBE8569-6AEC-4B8C-8D53-2DE337CDBA65}"/>
          </ac:spMkLst>
        </pc:spChg>
        <pc:spChg chg="add del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194" creationId="{55D4142C-5077-457F-A6AD-3FECFDB39685}"/>
          </ac:spMkLst>
        </pc:spChg>
        <pc:spChg chg="add del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195" creationId="{7A5F0580-5EE9-419F-96EE-B6529EF6E7D0}"/>
          </ac:spMkLst>
        </pc:spChg>
        <pc:spChg chg="add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3076" creationId="{F13C74B1-5B17-4795-BED0-7140497B445A}"/>
          </ac:spMkLst>
        </pc:spChg>
        <pc:spChg chg="add">
          <ac:chgData name="Steenvoorden, SAM (Sonja)" userId="b6c6b754-89c0-4785-85b0-d00734029fc5" providerId="ADAL" clId="{866DDE53-C53F-4530-A5A4-E446E7F28574}" dt="2021-04-12T08:16:57.316" v="2028" actId="26606"/>
          <ac:spMkLst>
            <pc:docMk/>
            <pc:sldMk cId="2221877521" sldId="2090650801"/>
            <ac:spMk id="3077" creationId="{D4974D33-8DC5-464E-8C6D-BE58F0669C17}"/>
          </ac:spMkLst>
        </pc:spChg>
        <pc:picChg chg="add del">
          <ac:chgData name="Steenvoorden, SAM (Sonja)" userId="b6c6b754-89c0-4785-85b0-d00734029fc5" providerId="ADAL" clId="{866DDE53-C53F-4530-A5A4-E446E7F28574}" dt="2021-04-12T08:16:28.749" v="2023" actId="26606"/>
          <ac:picMkLst>
            <pc:docMk/>
            <pc:sldMk cId="2221877521" sldId="2090650801"/>
            <ac:picMk id="73" creationId="{AE113210-7872-481A-ADE6-3A05CCAF5EB2}"/>
          </ac:picMkLst>
        </pc:picChg>
        <pc:picChg chg="add mod ord">
          <ac:chgData name="Steenvoorden, SAM (Sonja)" userId="b6c6b754-89c0-4785-85b0-d00734029fc5" providerId="ADAL" clId="{866DDE53-C53F-4530-A5A4-E446E7F28574}" dt="2021-04-12T08:16:57.316" v="2028" actId="26606"/>
          <ac:picMkLst>
            <pc:docMk/>
            <pc:sldMk cId="2221877521" sldId="2090650801"/>
            <ac:picMk id="3074" creationId="{2F998F5F-4B7D-42C1-84D9-BB91435A95CC}"/>
          </ac:picMkLst>
        </pc:picChg>
        <pc:cxnChg chg="add del">
          <ac:chgData name="Steenvoorden, SAM (Sonja)" userId="b6c6b754-89c0-4785-85b0-d00734029fc5" providerId="ADAL" clId="{866DDE53-C53F-4530-A5A4-E446E7F28574}" dt="2021-04-12T08:16:40.366" v="2025" actId="26606"/>
          <ac:cxnSpMkLst>
            <pc:docMk/>
            <pc:sldMk cId="2221877521" sldId="2090650801"/>
            <ac:cxnSpMk id="137" creationId="{20E3A342-4D61-4E3F-AF90-1AB42AEB96CC}"/>
          </ac:cxnSpMkLst>
        </pc:cxnChg>
      </pc:sldChg>
      <pc:sldChg chg="modSp add del">
        <pc:chgData name="Steenvoorden, SAM (Sonja)" userId="b6c6b754-89c0-4785-85b0-d00734029fc5" providerId="ADAL" clId="{866DDE53-C53F-4530-A5A4-E446E7F28574}" dt="2021-04-06T08:52:47.989" v="759" actId="2696"/>
        <pc:sldMkLst>
          <pc:docMk/>
          <pc:sldMk cId="2338689438" sldId="2090650801"/>
        </pc:sldMkLst>
        <pc:spChg chg="mod">
          <ac:chgData name="Steenvoorden, SAM (Sonja)" userId="b6c6b754-89c0-4785-85b0-d00734029fc5" providerId="ADAL" clId="{866DDE53-C53F-4530-A5A4-E446E7F28574}" dt="2021-04-06T08:52:04.613" v="756" actId="20577"/>
          <ac:spMkLst>
            <pc:docMk/>
            <pc:sldMk cId="2338689438" sldId="2090650801"/>
            <ac:spMk id="2" creationId="{D62424FE-3DFD-4D0C-9EC4-D46F58BE9F1C}"/>
          </ac:spMkLst>
        </pc:spChg>
      </pc:sldChg>
    </pc:docChg>
  </pc:docChgLst>
  <pc:docChgLst>
    <pc:chgData name="Steenvoorden, SAM (Sonja)" userId="b6c6b754-89c0-4785-85b0-d00734029fc5" providerId="ADAL" clId="{628E050D-D30D-4555-BE51-68CE8A7E657B}"/>
    <pc:docChg chg="delSld modSection">
      <pc:chgData name="Steenvoorden, SAM (Sonja)" userId="b6c6b754-89c0-4785-85b0-d00734029fc5" providerId="ADAL" clId="{628E050D-D30D-4555-BE51-68CE8A7E657B}" dt="2020-08-12T11:42:34.017" v="25" actId="2696"/>
      <pc:docMkLst>
        <pc:docMk/>
      </pc:docMkLst>
      <pc:sldChg chg="del">
        <pc:chgData name="Steenvoorden, SAM (Sonja)" userId="b6c6b754-89c0-4785-85b0-d00734029fc5" providerId="ADAL" clId="{628E050D-D30D-4555-BE51-68CE8A7E657B}" dt="2020-08-12T11:40:49.771" v="1" actId="2696"/>
        <pc:sldMkLst>
          <pc:docMk/>
          <pc:sldMk cId="771627371" sldId="279"/>
        </pc:sldMkLst>
      </pc:sldChg>
      <pc:sldChg chg="del">
        <pc:chgData name="Steenvoorden, SAM (Sonja)" userId="b6c6b754-89c0-4785-85b0-d00734029fc5" providerId="ADAL" clId="{628E050D-D30D-4555-BE51-68CE8A7E657B}" dt="2020-08-12T11:42:06.723" v="15" actId="2696"/>
        <pc:sldMkLst>
          <pc:docMk/>
          <pc:sldMk cId="3844222600" sldId="285"/>
        </pc:sldMkLst>
      </pc:sldChg>
      <pc:sldChg chg="del">
        <pc:chgData name="Steenvoorden, SAM (Sonja)" userId="b6c6b754-89c0-4785-85b0-d00734029fc5" providerId="ADAL" clId="{628E050D-D30D-4555-BE51-68CE8A7E657B}" dt="2020-08-12T11:42:21.887" v="21" actId="2696"/>
        <pc:sldMkLst>
          <pc:docMk/>
          <pc:sldMk cId="1886729983" sldId="288"/>
        </pc:sldMkLst>
      </pc:sldChg>
      <pc:sldChg chg="del">
        <pc:chgData name="Steenvoorden, SAM (Sonja)" userId="b6c6b754-89c0-4785-85b0-d00734029fc5" providerId="ADAL" clId="{628E050D-D30D-4555-BE51-68CE8A7E657B}" dt="2020-08-12T11:42:24.127" v="22" actId="2696"/>
        <pc:sldMkLst>
          <pc:docMk/>
          <pc:sldMk cId="1137312517" sldId="289"/>
        </pc:sldMkLst>
      </pc:sldChg>
      <pc:sldChg chg="del">
        <pc:chgData name="Steenvoorden, SAM (Sonja)" userId="b6c6b754-89c0-4785-85b0-d00734029fc5" providerId="ADAL" clId="{628E050D-D30D-4555-BE51-68CE8A7E657B}" dt="2020-08-12T11:41:47.419" v="9" actId="2696"/>
        <pc:sldMkLst>
          <pc:docMk/>
          <pc:sldMk cId="3075063758" sldId="292"/>
        </pc:sldMkLst>
      </pc:sldChg>
      <pc:sldChg chg="del">
        <pc:chgData name="Steenvoorden, SAM (Sonja)" userId="b6c6b754-89c0-4785-85b0-d00734029fc5" providerId="ADAL" clId="{628E050D-D30D-4555-BE51-68CE8A7E657B}" dt="2020-08-12T11:41:51.543" v="11" actId="2696"/>
        <pc:sldMkLst>
          <pc:docMk/>
          <pc:sldMk cId="1265642546" sldId="296"/>
        </pc:sldMkLst>
      </pc:sldChg>
      <pc:sldChg chg="del">
        <pc:chgData name="Steenvoorden, SAM (Sonja)" userId="b6c6b754-89c0-4785-85b0-d00734029fc5" providerId="ADAL" clId="{628E050D-D30D-4555-BE51-68CE8A7E657B}" dt="2020-08-12T11:41:48.447" v="10" actId="2696"/>
        <pc:sldMkLst>
          <pc:docMk/>
          <pc:sldMk cId="2832563365" sldId="302"/>
        </pc:sldMkLst>
      </pc:sldChg>
      <pc:sldChg chg="del">
        <pc:chgData name="Steenvoorden, SAM (Sonja)" userId="b6c6b754-89c0-4785-85b0-d00734029fc5" providerId="ADAL" clId="{628E050D-D30D-4555-BE51-68CE8A7E657B}" dt="2020-08-12T11:42:08.166" v="16" actId="2696"/>
        <pc:sldMkLst>
          <pc:docMk/>
          <pc:sldMk cId="417810959" sldId="306"/>
        </pc:sldMkLst>
      </pc:sldChg>
      <pc:sldChg chg="del">
        <pc:chgData name="Steenvoorden, SAM (Sonja)" userId="b6c6b754-89c0-4785-85b0-d00734029fc5" providerId="ADAL" clId="{628E050D-D30D-4555-BE51-68CE8A7E657B}" dt="2020-08-12T11:41:11.480" v="6" actId="2696"/>
        <pc:sldMkLst>
          <pc:docMk/>
          <pc:sldMk cId="1141797470" sldId="325"/>
        </pc:sldMkLst>
      </pc:sldChg>
      <pc:sldChg chg="del">
        <pc:chgData name="Steenvoorden, SAM (Sonja)" userId="b6c6b754-89c0-4785-85b0-d00734029fc5" providerId="ADAL" clId="{628E050D-D30D-4555-BE51-68CE8A7E657B}" dt="2020-08-12T11:41:53.283" v="12" actId="2696"/>
        <pc:sldMkLst>
          <pc:docMk/>
          <pc:sldMk cId="1150835631" sldId="340"/>
        </pc:sldMkLst>
      </pc:sldChg>
      <pc:sldChg chg="del">
        <pc:chgData name="Steenvoorden, SAM (Sonja)" userId="b6c6b754-89c0-4785-85b0-d00734029fc5" providerId="ADAL" clId="{628E050D-D30D-4555-BE51-68CE8A7E657B}" dt="2020-08-12T11:42:09.576" v="17" actId="2696"/>
        <pc:sldMkLst>
          <pc:docMk/>
          <pc:sldMk cId="4236032390" sldId="341"/>
        </pc:sldMkLst>
      </pc:sldChg>
      <pc:sldChg chg="del">
        <pc:chgData name="Steenvoorden, SAM (Sonja)" userId="b6c6b754-89c0-4785-85b0-d00734029fc5" providerId="ADAL" clId="{628E050D-D30D-4555-BE51-68CE8A7E657B}" dt="2020-08-12T11:42:28.924" v="23" actId="2696"/>
        <pc:sldMkLst>
          <pc:docMk/>
          <pc:sldMk cId="555989605" sldId="342"/>
        </pc:sldMkLst>
      </pc:sldChg>
      <pc:sldChg chg="del">
        <pc:chgData name="Steenvoorden, SAM (Sonja)" userId="b6c6b754-89c0-4785-85b0-d00734029fc5" providerId="ADAL" clId="{628E050D-D30D-4555-BE51-68CE8A7E657B}" dt="2020-08-12T11:42:29.617" v="24" actId="2696"/>
        <pc:sldMkLst>
          <pc:docMk/>
          <pc:sldMk cId="1184085519" sldId="472"/>
        </pc:sldMkLst>
      </pc:sldChg>
      <pc:sldChg chg="del">
        <pc:chgData name="Steenvoorden, SAM (Sonja)" userId="b6c6b754-89c0-4785-85b0-d00734029fc5" providerId="ADAL" clId="{628E050D-D30D-4555-BE51-68CE8A7E657B}" dt="2020-08-12T11:40:49.260" v="0" actId="2696"/>
        <pc:sldMkLst>
          <pc:docMk/>
          <pc:sldMk cId="867186881" sldId="474"/>
        </pc:sldMkLst>
      </pc:sldChg>
      <pc:sldChg chg="del">
        <pc:chgData name="Steenvoorden, SAM (Sonja)" userId="b6c6b754-89c0-4785-85b0-d00734029fc5" providerId="ADAL" clId="{628E050D-D30D-4555-BE51-68CE8A7E657B}" dt="2020-08-12T11:41:13.011" v="7" actId="2696"/>
        <pc:sldMkLst>
          <pc:docMk/>
          <pc:sldMk cId="92500330" sldId="477"/>
        </pc:sldMkLst>
      </pc:sldChg>
      <pc:sldChg chg="del">
        <pc:chgData name="Steenvoorden, SAM (Sonja)" userId="b6c6b754-89c0-4785-85b0-d00734029fc5" providerId="ADAL" clId="{628E050D-D30D-4555-BE51-68CE8A7E657B}" dt="2020-08-12T11:41:13.509" v="8" actId="2696"/>
        <pc:sldMkLst>
          <pc:docMk/>
          <pc:sldMk cId="1930474314" sldId="478"/>
        </pc:sldMkLst>
      </pc:sldChg>
      <pc:sldChg chg="del">
        <pc:chgData name="Steenvoorden, SAM (Sonja)" userId="b6c6b754-89c0-4785-85b0-d00734029fc5" providerId="ADAL" clId="{628E050D-D30D-4555-BE51-68CE8A7E657B}" dt="2020-08-12T11:41:10.102" v="4" actId="2696"/>
        <pc:sldMkLst>
          <pc:docMk/>
          <pc:sldMk cId="1723338799" sldId="486"/>
        </pc:sldMkLst>
      </pc:sldChg>
      <pc:sldChg chg="del">
        <pc:chgData name="Steenvoorden, SAM (Sonja)" userId="b6c6b754-89c0-4785-85b0-d00734029fc5" providerId="ADAL" clId="{628E050D-D30D-4555-BE51-68CE8A7E657B}" dt="2020-08-12T11:41:10.705" v="5" actId="2696"/>
        <pc:sldMkLst>
          <pc:docMk/>
          <pc:sldMk cId="2255850661" sldId="487"/>
        </pc:sldMkLst>
      </pc:sldChg>
      <pc:sldChg chg="del">
        <pc:chgData name="Steenvoorden, SAM (Sonja)" userId="b6c6b754-89c0-4785-85b0-d00734029fc5" providerId="ADAL" clId="{628E050D-D30D-4555-BE51-68CE8A7E657B}" dt="2020-08-12T11:41:54.821" v="13" actId="2696"/>
        <pc:sldMkLst>
          <pc:docMk/>
          <pc:sldMk cId="3335543229" sldId="489"/>
        </pc:sldMkLst>
      </pc:sldChg>
      <pc:sldChg chg="del">
        <pc:chgData name="Steenvoorden, SAM (Sonja)" userId="b6c6b754-89c0-4785-85b0-d00734029fc5" providerId="ADAL" clId="{628E050D-D30D-4555-BE51-68CE8A7E657B}" dt="2020-08-12T11:41:55.918" v="14" actId="2696"/>
        <pc:sldMkLst>
          <pc:docMk/>
          <pc:sldMk cId="1235266649" sldId="494"/>
        </pc:sldMkLst>
      </pc:sldChg>
      <pc:sldChg chg="del">
        <pc:chgData name="Steenvoorden, SAM (Sonja)" userId="b6c6b754-89c0-4785-85b0-d00734029fc5" providerId="ADAL" clId="{628E050D-D30D-4555-BE51-68CE8A7E657B}" dt="2020-08-12T11:40:54.098" v="3" actId="2696"/>
        <pc:sldMkLst>
          <pc:docMk/>
          <pc:sldMk cId="2216380289" sldId="500"/>
        </pc:sldMkLst>
      </pc:sldChg>
      <pc:sldChg chg="del">
        <pc:chgData name="Steenvoorden, SAM (Sonja)" userId="b6c6b754-89c0-4785-85b0-d00734029fc5" providerId="ADAL" clId="{628E050D-D30D-4555-BE51-68CE8A7E657B}" dt="2020-08-12T11:42:12.977" v="18" actId="2696"/>
        <pc:sldMkLst>
          <pc:docMk/>
          <pc:sldMk cId="2064270865" sldId="521"/>
        </pc:sldMkLst>
      </pc:sldChg>
      <pc:sldChg chg="del">
        <pc:chgData name="Steenvoorden, SAM (Sonja)" userId="b6c6b754-89c0-4785-85b0-d00734029fc5" providerId="ADAL" clId="{628E050D-D30D-4555-BE51-68CE8A7E657B}" dt="2020-08-12T11:42:14.412" v="19" actId="2696"/>
        <pc:sldMkLst>
          <pc:docMk/>
          <pc:sldMk cId="2521901260" sldId="522"/>
        </pc:sldMkLst>
      </pc:sldChg>
      <pc:sldChg chg="del">
        <pc:chgData name="Steenvoorden, SAM (Sonja)" userId="b6c6b754-89c0-4785-85b0-d00734029fc5" providerId="ADAL" clId="{628E050D-D30D-4555-BE51-68CE8A7E657B}" dt="2020-08-12T11:42:15.669" v="20" actId="2696"/>
        <pc:sldMkLst>
          <pc:docMk/>
          <pc:sldMk cId="1766478676" sldId="523"/>
        </pc:sldMkLst>
      </pc:sldChg>
      <pc:sldChg chg="del">
        <pc:chgData name="Steenvoorden, SAM (Sonja)" userId="b6c6b754-89c0-4785-85b0-d00734029fc5" providerId="ADAL" clId="{628E050D-D30D-4555-BE51-68CE8A7E657B}" dt="2020-08-12T11:40:50.364" v="2" actId="2696"/>
        <pc:sldMkLst>
          <pc:docMk/>
          <pc:sldMk cId="4232651171" sldId="532"/>
        </pc:sldMkLst>
      </pc:sldChg>
      <pc:sldChg chg="del">
        <pc:chgData name="Steenvoorden, SAM (Sonja)" userId="b6c6b754-89c0-4785-85b0-d00734029fc5" providerId="ADAL" clId="{628E050D-D30D-4555-BE51-68CE8A7E657B}" dt="2020-08-12T11:42:34.017" v="25" actId="2696"/>
        <pc:sldMkLst>
          <pc:docMk/>
          <pc:sldMk cId="2539620988" sldId="5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98790-5902-4B24-840E-A57F0015BC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9F333E-75A6-462C-9F85-A8B765A7B60B}">
      <dgm:prSet/>
      <dgm:spPr/>
      <dgm:t>
        <a:bodyPr/>
        <a:lstStyle/>
        <a:p>
          <a:r>
            <a:rPr lang="en-US"/>
            <a:t>Kwartaalplanning Q2 - detail</a:t>
          </a:r>
        </a:p>
      </dgm:t>
    </dgm:pt>
    <dgm:pt modelId="{BE64519C-C0B8-48F7-B3C8-E2F4D295C268}" type="parTrans" cxnId="{C519C8E5-3E96-4C87-8D14-3C7E83A439C5}">
      <dgm:prSet/>
      <dgm:spPr/>
      <dgm:t>
        <a:bodyPr/>
        <a:lstStyle/>
        <a:p>
          <a:endParaRPr lang="en-US"/>
        </a:p>
      </dgm:t>
    </dgm:pt>
    <dgm:pt modelId="{18E9DD5E-BDB2-46DC-A8FF-ABD522ECF147}" type="sibTrans" cxnId="{C519C8E5-3E96-4C87-8D14-3C7E83A439C5}">
      <dgm:prSet/>
      <dgm:spPr/>
      <dgm:t>
        <a:bodyPr/>
        <a:lstStyle/>
        <a:p>
          <a:endParaRPr lang="en-US"/>
        </a:p>
      </dgm:t>
    </dgm:pt>
    <dgm:pt modelId="{E056DCE8-3145-4C27-8BE7-80007E7A4474}">
      <dgm:prSet/>
      <dgm:spPr/>
      <dgm:t>
        <a:bodyPr/>
        <a:lstStyle/>
        <a:p>
          <a:r>
            <a:rPr lang="en-US"/>
            <a:t>Grove planning Q3 en Q4</a:t>
          </a:r>
        </a:p>
      </dgm:t>
    </dgm:pt>
    <dgm:pt modelId="{A945A263-E651-4222-BFAF-055401C010AE}" type="parTrans" cxnId="{2239431A-CDE9-43CD-884C-2E4CD6FE0F75}">
      <dgm:prSet/>
      <dgm:spPr/>
      <dgm:t>
        <a:bodyPr/>
        <a:lstStyle/>
        <a:p>
          <a:endParaRPr lang="en-US"/>
        </a:p>
      </dgm:t>
    </dgm:pt>
    <dgm:pt modelId="{0FBAB5CD-4B3F-434B-B34C-C3338C08264E}" type="sibTrans" cxnId="{2239431A-CDE9-43CD-884C-2E4CD6FE0F75}">
      <dgm:prSet/>
      <dgm:spPr/>
      <dgm:t>
        <a:bodyPr/>
        <a:lstStyle/>
        <a:p>
          <a:endParaRPr lang="en-US"/>
        </a:p>
      </dgm:t>
    </dgm:pt>
    <dgm:pt modelId="{25A071F4-6EF6-4163-B8E4-30ACF9F5B1A4}">
      <dgm:prSet/>
      <dgm:spPr/>
      <dgm:t>
        <a:bodyPr/>
        <a:lstStyle/>
        <a:p>
          <a:r>
            <a:rPr lang="en-US"/>
            <a:t>Met als resultaat een gevulde backlog</a:t>
          </a:r>
        </a:p>
      </dgm:t>
    </dgm:pt>
    <dgm:pt modelId="{183DF8EB-F539-4B7C-BD92-0B9F11AC4956}" type="parTrans" cxnId="{EBB0A6D1-D771-4EE9-8A40-13695C6B4A85}">
      <dgm:prSet/>
      <dgm:spPr/>
      <dgm:t>
        <a:bodyPr/>
        <a:lstStyle/>
        <a:p>
          <a:endParaRPr lang="en-US"/>
        </a:p>
      </dgm:t>
    </dgm:pt>
    <dgm:pt modelId="{CD76FDA2-C0E2-406D-87B6-9001C5A05479}" type="sibTrans" cxnId="{EBB0A6D1-D771-4EE9-8A40-13695C6B4A85}">
      <dgm:prSet/>
      <dgm:spPr/>
      <dgm:t>
        <a:bodyPr/>
        <a:lstStyle/>
        <a:p>
          <a:endParaRPr lang="en-US"/>
        </a:p>
      </dgm:t>
    </dgm:pt>
    <dgm:pt modelId="{06B5ADF0-99F8-4008-A159-015933997CEF}" type="pres">
      <dgm:prSet presAssocID="{ACD98790-5902-4B24-840E-A57F0015BC0B}" presName="vert0" presStyleCnt="0">
        <dgm:presLayoutVars>
          <dgm:dir/>
          <dgm:animOne val="branch"/>
          <dgm:animLvl val="lvl"/>
        </dgm:presLayoutVars>
      </dgm:prSet>
      <dgm:spPr/>
    </dgm:pt>
    <dgm:pt modelId="{06BDF469-0582-429A-9C30-1FDF1F9B1F97}" type="pres">
      <dgm:prSet presAssocID="{769F333E-75A6-462C-9F85-A8B765A7B60B}" presName="thickLine" presStyleLbl="alignNode1" presStyleIdx="0" presStyleCnt="3"/>
      <dgm:spPr/>
    </dgm:pt>
    <dgm:pt modelId="{430DF1F9-046F-45F6-8FE3-85EF9D645FD4}" type="pres">
      <dgm:prSet presAssocID="{769F333E-75A6-462C-9F85-A8B765A7B60B}" presName="horz1" presStyleCnt="0"/>
      <dgm:spPr/>
    </dgm:pt>
    <dgm:pt modelId="{721C9729-9F86-4B4D-850A-786021EED728}" type="pres">
      <dgm:prSet presAssocID="{769F333E-75A6-462C-9F85-A8B765A7B60B}" presName="tx1" presStyleLbl="revTx" presStyleIdx="0" presStyleCnt="3"/>
      <dgm:spPr/>
    </dgm:pt>
    <dgm:pt modelId="{24690882-C7A7-4A53-9917-9856A8EBBE0E}" type="pres">
      <dgm:prSet presAssocID="{769F333E-75A6-462C-9F85-A8B765A7B60B}" presName="vert1" presStyleCnt="0"/>
      <dgm:spPr/>
    </dgm:pt>
    <dgm:pt modelId="{6A14F371-BA0E-4ADE-B476-62A484890BB6}" type="pres">
      <dgm:prSet presAssocID="{E056DCE8-3145-4C27-8BE7-80007E7A4474}" presName="thickLine" presStyleLbl="alignNode1" presStyleIdx="1" presStyleCnt="3"/>
      <dgm:spPr/>
    </dgm:pt>
    <dgm:pt modelId="{9D65AA2A-B923-48B3-9871-5AE330A62374}" type="pres">
      <dgm:prSet presAssocID="{E056DCE8-3145-4C27-8BE7-80007E7A4474}" presName="horz1" presStyleCnt="0"/>
      <dgm:spPr/>
    </dgm:pt>
    <dgm:pt modelId="{F4CDAE6A-0A3B-49BD-AF24-A1E4E24C714B}" type="pres">
      <dgm:prSet presAssocID="{E056DCE8-3145-4C27-8BE7-80007E7A4474}" presName="tx1" presStyleLbl="revTx" presStyleIdx="1" presStyleCnt="3"/>
      <dgm:spPr/>
    </dgm:pt>
    <dgm:pt modelId="{66B9C46A-1B65-40BE-8683-759675164709}" type="pres">
      <dgm:prSet presAssocID="{E056DCE8-3145-4C27-8BE7-80007E7A4474}" presName="vert1" presStyleCnt="0"/>
      <dgm:spPr/>
    </dgm:pt>
    <dgm:pt modelId="{17E0D836-42AB-4E1E-8D8C-012909FB7CF7}" type="pres">
      <dgm:prSet presAssocID="{25A071F4-6EF6-4163-B8E4-30ACF9F5B1A4}" presName="thickLine" presStyleLbl="alignNode1" presStyleIdx="2" presStyleCnt="3"/>
      <dgm:spPr/>
    </dgm:pt>
    <dgm:pt modelId="{A7D18944-F4EA-4753-A444-1FB003CCDC74}" type="pres">
      <dgm:prSet presAssocID="{25A071F4-6EF6-4163-B8E4-30ACF9F5B1A4}" presName="horz1" presStyleCnt="0"/>
      <dgm:spPr/>
    </dgm:pt>
    <dgm:pt modelId="{0F901CF9-41B6-42BC-B696-78A2CACC26D7}" type="pres">
      <dgm:prSet presAssocID="{25A071F4-6EF6-4163-B8E4-30ACF9F5B1A4}" presName="tx1" presStyleLbl="revTx" presStyleIdx="2" presStyleCnt="3"/>
      <dgm:spPr/>
    </dgm:pt>
    <dgm:pt modelId="{3302ABB7-B68A-4CE6-8E39-F32FD3BDA55E}" type="pres">
      <dgm:prSet presAssocID="{25A071F4-6EF6-4163-B8E4-30ACF9F5B1A4}" presName="vert1" presStyleCnt="0"/>
      <dgm:spPr/>
    </dgm:pt>
  </dgm:ptLst>
  <dgm:cxnLst>
    <dgm:cxn modelId="{2239431A-CDE9-43CD-884C-2E4CD6FE0F75}" srcId="{ACD98790-5902-4B24-840E-A57F0015BC0B}" destId="{E056DCE8-3145-4C27-8BE7-80007E7A4474}" srcOrd="1" destOrd="0" parTransId="{A945A263-E651-4222-BFAF-055401C010AE}" sibTransId="{0FBAB5CD-4B3F-434B-B34C-C3338C08264E}"/>
    <dgm:cxn modelId="{ABFE5435-D523-40FC-A2AD-2A5D9EC03A7B}" type="presOf" srcId="{769F333E-75A6-462C-9F85-A8B765A7B60B}" destId="{721C9729-9F86-4B4D-850A-786021EED728}" srcOrd="0" destOrd="0" presId="urn:microsoft.com/office/officeart/2008/layout/LinedList"/>
    <dgm:cxn modelId="{DF13105C-DBBF-4FAF-8A16-8DF87AD8ADA9}" type="presOf" srcId="{E056DCE8-3145-4C27-8BE7-80007E7A4474}" destId="{F4CDAE6A-0A3B-49BD-AF24-A1E4E24C714B}" srcOrd="0" destOrd="0" presId="urn:microsoft.com/office/officeart/2008/layout/LinedList"/>
    <dgm:cxn modelId="{C55A246A-250A-4616-9B91-1B422B5B478B}" type="presOf" srcId="{25A071F4-6EF6-4163-B8E4-30ACF9F5B1A4}" destId="{0F901CF9-41B6-42BC-B696-78A2CACC26D7}" srcOrd="0" destOrd="0" presId="urn:microsoft.com/office/officeart/2008/layout/LinedList"/>
    <dgm:cxn modelId="{95E2075A-2D42-4F49-943C-8455A051D369}" type="presOf" srcId="{ACD98790-5902-4B24-840E-A57F0015BC0B}" destId="{06B5ADF0-99F8-4008-A159-015933997CEF}" srcOrd="0" destOrd="0" presId="urn:microsoft.com/office/officeart/2008/layout/LinedList"/>
    <dgm:cxn modelId="{EBB0A6D1-D771-4EE9-8A40-13695C6B4A85}" srcId="{ACD98790-5902-4B24-840E-A57F0015BC0B}" destId="{25A071F4-6EF6-4163-B8E4-30ACF9F5B1A4}" srcOrd="2" destOrd="0" parTransId="{183DF8EB-F539-4B7C-BD92-0B9F11AC4956}" sibTransId="{CD76FDA2-C0E2-406D-87B6-9001C5A05479}"/>
    <dgm:cxn modelId="{C519C8E5-3E96-4C87-8D14-3C7E83A439C5}" srcId="{ACD98790-5902-4B24-840E-A57F0015BC0B}" destId="{769F333E-75A6-462C-9F85-A8B765A7B60B}" srcOrd="0" destOrd="0" parTransId="{BE64519C-C0B8-48F7-B3C8-E2F4D295C268}" sibTransId="{18E9DD5E-BDB2-46DC-A8FF-ABD522ECF147}"/>
    <dgm:cxn modelId="{2CC5834F-35F8-404E-B4D5-D7E8D0BF30F2}" type="presParOf" srcId="{06B5ADF0-99F8-4008-A159-015933997CEF}" destId="{06BDF469-0582-429A-9C30-1FDF1F9B1F97}" srcOrd="0" destOrd="0" presId="urn:microsoft.com/office/officeart/2008/layout/LinedList"/>
    <dgm:cxn modelId="{4030649D-B75D-427D-9EDF-D6DE08224CAC}" type="presParOf" srcId="{06B5ADF0-99F8-4008-A159-015933997CEF}" destId="{430DF1F9-046F-45F6-8FE3-85EF9D645FD4}" srcOrd="1" destOrd="0" presId="urn:microsoft.com/office/officeart/2008/layout/LinedList"/>
    <dgm:cxn modelId="{B3E22169-0B0B-4C79-8D45-9EAC081168C4}" type="presParOf" srcId="{430DF1F9-046F-45F6-8FE3-85EF9D645FD4}" destId="{721C9729-9F86-4B4D-850A-786021EED728}" srcOrd="0" destOrd="0" presId="urn:microsoft.com/office/officeart/2008/layout/LinedList"/>
    <dgm:cxn modelId="{3D88320C-0667-4C00-920B-670CAD7151B5}" type="presParOf" srcId="{430DF1F9-046F-45F6-8FE3-85EF9D645FD4}" destId="{24690882-C7A7-4A53-9917-9856A8EBBE0E}" srcOrd="1" destOrd="0" presId="urn:microsoft.com/office/officeart/2008/layout/LinedList"/>
    <dgm:cxn modelId="{B7994BCD-3C59-4D7D-BA2A-A23DE1D89014}" type="presParOf" srcId="{06B5ADF0-99F8-4008-A159-015933997CEF}" destId="{6A14F371-BA0E-4ADE-B476-62A484890BB6}" srcOrd="2" destOrd="0" presId="urn:microsoft.com/office/officeart/2008/layout/LinedList"/>
    <dgm:cxn modelId="{208156ED-FA81-475F-88DD-EB9EAC567D69}" type="presParOf" srcId="{06B5ADF0-99F8-4008-A159-015933997CEF}" destId="{9D65AA2A-B923-48B3-9871-5AE330A62374}" srcOrd="3" destOrd="0" presId="urn:microsoft.com/office/officeart/2008/layout/LinedList"/>
    <dgm:cxn modelId="{72930972-F794-4982-A30E-FB7130569D1C}" type="presParOf" srcId="{9D65AA2A-B923-48B3-9871-5AE330A62374}" destId="{F4CDAE6A-0A3B-49BD-AF24-A1E4E24C714B}" srcOrd="0" destOrd="0" presId="urn:microsoft.com/office/officeart/2008/layout/LinedList"/>
    <dgm:cxn modelId="{F86B7CC0-D6A2-4625-9B1E-B72EC06B8067}" type="presParOf" srcId="{9D65AA2A-B923-48B3-9871-5AE330A62374}" destId="{66B9C46A-1B65-40BE-8683-759675164709}" srcOrd="1" destOrd="0" presId="urn:microsoft.com/office/officeart/2008/layout/LinedList"/>
    <dgm:cxn modelId="{1BC47744-B8B9-4FB1-BB21-A5AB15D694F3}" type="presParOf" srcId="{06B5ADF0-99F8-4008-A159-015933997CEF}" destId="{17E0D836-42AB-4E1E-8D8C-012909FB7CF7}" srcOrd="4" destOrd="0" presId="urn:microsoft.com/office/officeart/2008/layout/LinedList"/>
    <dgm:cxn modelId="{1AB5D010-5128-4613-8452-FC29648EA0D8}" type="presParOf" srcId="{06B5ADF0-99F8-4008-A159-015933997CEF}" destId="{A7D18944-F4EA-4753-A444-1FB003CCDC74}" srcOrd="5" destOrd="0" presId="urn:microsoft.com/office/officeart/2008/layout/LinedList"/>
    <dgm:cxn modelId="{3CF2516A-D7F1-48BE-A642-19EB20133966}" type="presParOf" srcId="{A7D18944-F4EA-4753-A444-1FB003CCDC74}" destId="{0F901CF9-41B6-42BC-B696-78A2CACC26D7}" srcOrd="0" destOrd="0" presId="urn:microsoft.com/office/officeart/2008/layout/LinedList"/>
    <dgm:cxn modelId="{66C4D3F5-1444-47B3-8017-FA081E937BD9}" type="presParOf" srcId="{A7D18944-F4EA-4753-A444-1FB003CCDC74}" destId="{3302ABB7-B68A-4CE6-8E39-F32FD3BDA5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DF469-0582-429A-9C30-1FDF1F9B1F97}">
      <dsp:nvSpPr>
        <dsp:cNvPr id="0" name=""/>
        <dsp:cNvSpPr/>
      </dsp:nvSpPr>
      <dsp:spPr>
        <a:xfrm>
          <a:off x="0" y="2339"/>
          <a:ext cx="4919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C9729-9F86-4B4D-850A-786021EED728}">
      <dsp:nvSpPr>
        <dsp:cNvPr id="0" name=""/>
        <dsp:cNvSpPr/>
      </dsp:nvSpPr>
      <dsp:spPr>
        <a:xfrm>
          <a:off x="0" y="2339"/>
          <a:ext cx="4919108" cy="15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Kwartaalplanning Q2 - detail</a:t>
          </a:r>
        </a:p>
      </dsp:txBody>
      <dsp:txXfrm>
        <a:off x="0" y="2339"/>
        <a:ext cx="4919108" cy="1595782"/>
      </dsp:txXfrm>
    </dsp:sp>
    <dsp:sp modelId="{6A14F371-BA0E-4ADE-B476-62A484890BB6}">
      <dsp:nvSpPr>
        <dsp:cNvPr id="0" name=""/>
        <dsp:cNvSpPr/>
      </dsp:nvSpPr>
      <dsp:spPr>
        <a:xfrm>
          <a:off x="0" y="1598122"/>
          <a:ext cx="4919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DAE6A-0A3B-49BD-AF24-A1E4E24C714B}">
      <dsp:nvSpPr>
        <dsp:cNvPr id="0" name=""/>
        <dsp:cNvSpPr/>
      </dsp:nvSpPr>
      <dsp:spPr>
        <a:xfrm>
          <a:off x="0" y="1598122"/>
          <a:ext cx="4919108" cy="15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Grove planning Q3 en Q4</a:t>
          </a:r>
        </a:p>
      </dsp:txBody>
      <dsp:txXfrm>
        <a:off x="0" y="1598122"/>
        <a:ext cx="4919108" cy="1595782"/>
      </dsp:txXfrm>
    </dsp:sp>
    <dsp:sp modelId="{17E0D836-42AB-4E1E-8D8C-012909FB7CF7}">
      <dsp:nvSpPr>
        <dsp:cNvPr id="0" name=""/>
        <dsp:cNvSpPr/>
      </dsp:nvSpPr>
      <dsp:spPr>
        <a:xfrm>
          <a:off x="0" y="3193904"/>
          <a:ext cx="4919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01CF9-41B6-42BC-B696-78A2CACC26D7}">
      <dsp:nvSpPr>
        <dsp:cNvPr id="0" name=""/>
        <dsp:cNvSpPr/>
      </dsp:nvSpPr>
      <dsp:spPr>
        <a:xfrm>
          <a:off x="0" y="3193904"/>
          <a:ext cx="4919108" cy="15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Met als resultaat een gevulde backlog</a:t>
          </a:r>
        </a:p>
      </dsp:txBody>
      <dsp:txXfrm>
        <a:off x="0" y="3193904"/>
        <a:ext cx="4919108" cy="1595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Smart</a:t>
            </a:r>
          </a:p>
          <a:p>
            <a:r>
              <a:rPr lang="nl-NL" dirty="0"/>
              <a:t>S= wie wat waar wanneer</a:t>
            </a:r>
          </a:p>
          <a:p>
            <a:r>
              <a:rPr lang="nl-NL" dirty="0"/>
              <a:t>M=wat </a:t>
            </a:r>
            <a:r>
              <a:rPr lang="nl-NL" dirty="0" err="1"/>
              <a:t>wat</a:t>
            </a:r>
            <a:r>
              <a:rPr lang="nl-NL" dirty="0"/>
              <a:t> wil ik zien, horen als dit doel is bereikt</a:t>
            </a:r>
          </a:p>
          <a:p>
            <a:r>
              <a:rPr lang="nl-NL" dirty="0"/>
              <a:t>A= wat ik niet zien, ervaren? Kan ik het alleen?</a:t>
            </a:r>
          </a:p>
          <a:p>
            <a:r>
              <a:rPr lang="nl-NL" dirty="0"/>
              <a:t>R=is het haalbaar in overeenstemming met de rest van de agenda?</a:t>
            </a:r>
          </a:p>
          <a:p>
            <a:r>
              <a:rPr lang="nl-NL" dirty="0"/>
              <a:t>T= is er een deadline, wanneer?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46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C55560A7-617C-42BB-A2DA-99C56283E2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41738" y="2684463"/>
            <a:ext cx="4708525" cy="1489075"/>
            <a:chOff x="2355" y="1691"/>
            <a:chExt cx="2966" cy="938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30E024F-7881-4E68-93FE-2EDBD4957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1704"/>
              <a:ext cx="258" cy="392"/>
            </a:xfrm>
            <a:custGeom>
              <a:avLst/>
              <a:gdLst>
                <a:gd name="T0" fmla="*/ 0 w 258"/>
                <a:gd name="T1" fmla="*/ 55 h 392"/>
                <a:gd name="T2" fmla="*/ 0 w 258"/>
                <a:gd name="T3" fmla="*/ 0 h 392"/>
                <a:gd name="T4" fmla="*/ 258 w 258"/>
                <a:gd name="T5" fmla="*/ 0 h 392"/>
                <a:gd name="T6" fmla="*/ 258 w 258"/>
                <a:gd name="T7" fmla="*/ 61 h 392"/>
                <a:gd name="T8" fmla="*/ 76 w 258"/>
                <a:gd name="T9" fmla="*/ 324 h 392"/>
                <a:gd name="T10" fmla="*/ 76 w 258"/>
                <a:gd name="T11" fmla="*/ 337 h 392"/>
                <a:gd name="T12" fmla="*/ 258 w 258"/>
                <a:gd name="T13" fmla="*/ 337 h 392"/>
                <a:gd name="T14" fmla="*/ 258 w 258"/>
                <a:gd name="T15" fmla="*/ 392 h 392"/>
                <a:gd name="T16" fmla="*/ 0 w 258"/>
                <a:gd name="T17" fmla="*/ 392 h 392"/>
                <a:gd name="T18" fmla="*/ 0 w 258"/>
                <a:gd name="T19" fmla="*/ 331 h 392"/>
                <a:gd name="T20" fmla="*/ 180 w 258"/>
                <a:gd name="T21" fmla="*/ 67 h 392"/>
                <a:gd name="T22" fmla="*/ 180 w 258"/>
                <a:gd name="T23" fmla="*/ 55 h 392"/>
                <a:gd name="T24" fmla="*/ 0 w 258"/>
                <a:gd name="T25" fmla="*/ 5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392">
                  <a:moveTo>
                    <a:pt x="0" y="5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61"/>
                  </a:lnTo>
                  <a:lnTo>
                    <a:pt x="76" y="324"/>
                  </a:lnTo>
                  <a:lnTo>
                    <a:pt x="76" y="337"/>
                  </a:lnTo>
                  <a:lnTo>
                    <a:pt x="258" y="337"/>
                  </a:lnTo>
                  <a:lnTo>
                    <a:pt x="258" y="392"/>
                  </a:lnTo>
                  <a:lnTo>
                    <a:pt x="0" y="392"/>
                  </a:lnTo>
                  <a:lnTo>
                    <a:pt x="0" y="331"/>
                  </a:lnTo>
                  <a:lnTo>
                    <a:pt x="180" y="67"/>
                  </a:lnTo>
                  <a:lnTo>
                    <a:pt x="18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AE8FDAF-F9F0-4C67-AF37-20B3A95236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9" y="1695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6 h 401"/>
                <a:gd name="T6" fmla="*/ 0 w 63"/>
                <a:gd name="T7" fmla="*/ 66 h 401"/>
                <a:gd name="T8" fmla="*/ 0 w 63"/>
                <a:gd name="T9" fmla="*/ 0 h 401"/>
                <a:gd name="T10" fmla="*/ 0 w 63"/>
                <a:gd name="T11" fmla="*/ 114 h 401"/>
                <a:gd name="T12" fmla="*/ 63 w 63"/>
                <a:gd name="T13" fmla="*/ 114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114"/>
                  </a:moveTo>
                  <a:lnTo>
                    <a:pt x="63" y="114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4B2C3E07-93FC-4083-BC1C-572440AD51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13" y="1691"/>
              <a:ext cx="6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06BC848-822C-4520-8110-EF2E152A85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2" y="1809"/>
              <a:ext cx="258" cy="287"/>
            </a:xfrm>
            <a:custGeom>
              <a:avLst/>
              <a:gdLst>
                <a:gd name="T0" fmla="*/ 0 w 258"/>
                <a:gd name="T1" fmla="*/ 0 h 287"/>
                <a:gd name="T2" fmla="*/ 65 w 258"/>
                <a:gd name="T3" fmla="*/ 0 h 287"/>
                <a:gd name="T4" fmla="*/ 120 w 258"/>
                <a:gd name="T5" fmla="*/ 234 h 287"/>
                <a:gd name="T6" fmla="*/ 139 w 258"/>
                <a:gd name="T7" fmla="*/ 234 h 287"/>
                <a:gd name="T8" fmla="*/ 195 w 258"/>
                <a:gd name="T9" fmla="*/ 0 h 287"/>
                <a:gd name="T10" fmla="*/ 258 w 258"/>
                <a:gd name="T11" fmla="*/ 0 h 287"/>
                <a:gd name="T12" fmla="*/ 185 w 258"/>
                <a:gd name="T13" fmla="*/ 287 h 287"/>
                <a:gd name="T14" fmla="*/ 74 w 258"/>
                <a:gd name="T15" fmla="*/ 287 h 287"/>
                <a:gd name="T16" fmla="*/ 0 w 258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87">
                  <a:moveTo>
                    <a:pt x="0" y="0"/>
                  </a:moveTo>
                  <a:lnTo>
                    <a:pt x="65" y="0"/>
                  </a:lnTo>
                  <a:lnTo>
                    <a:pt x="120" y="234"/>
                  </a:lnTo>
                  <a:lnTo>
                    <a:pt x="139" y="234"/>
                  </a:lnTo>
                  <a:lnTo>
                    <a:pt x="195" y="0"/>
                  </a:lnTo>
                  <a:lnTo>
                    <a:pt x="258" y="0"/>
                  </a:lnTo>
                  <a:lnTo>
                    <a:pt x="185" y="287"/>
                  </a:lnTo>
                  <a:lnTo>
                    <a:pt x="74" y="2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21F6CD9-AF7A-46B8-80D5-E25DA9669C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0 w 116"/>
                <a:gd name="T3" fmla="*/ 114 h 142"/>
                <a:gd name="T4" fmla="*/ 111 w 116"/>
                <a:gd name="T5" fmla="*/ 136 h 142"/>
                <a:gd name="T6" fmla="*/ 56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3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0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29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0" y="140"/>
                    <a:pt x="72" y="142"/>
                    <a:pt x="56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19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2" y="103"/>
                    <a:pt x="37" y="108"/>
                  </a:cubicBezTo>
                  <a:cubicBezTo>
                    <a:pt x="42" y="114"/>
                    <a:pt x="50" y="116"/>
                    <a:pt x="63" y="116"/>
                  </a:cubicBezTo>
                  <a:cubicBezTo>
                    <a:pt x="76" y="116"/>
                    <a:pt x="89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4" y="38"/>
                    <a:pt x="80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8" y="25"/>
                    <a:pt x="41" y="27"/>
                    <a:pt x="37" y="33"/>
                  </a:cubicBezTo>
                  <a:cubicBezTo>
                    <a:pt x="32" y="39"/>
                    <a:pt x="29" y="48"/>
                    <a:pt x="29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3BF059E-0C06-44BF-8D8D-8391FB9BA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0" y="1803"/>
              <a:ext cx="160" cy="293"/>
            </a:xfrm>
            <a:custGeom>
              <a:avLst/>
              <a:gdLst>
                <a:gd name="T0" fmla="*/ 0 w 76"/>
                <a:gd name="T1" fmla="*/ 139 h 139"/>
                <a:gd name="T2" fmla="*/ 0 w 76"/>
                <a:gd name="T3" fmla="*/ 3 h 139"/>
                <a:gd name="T4" fmla="*/ 30 w 76"/>
                <a:gd name="T5" fmla="*/ 3 h 139"/>
                <a:gd name="T6" fmla="*/ 30 w 76"/>
                <a:gd name="T7" fmla="*/ 20 h 139"/>
                <a:gd name="T8" fmla="*/ 76 w 76"/>
                <a:gd name="T9" fmla="*/ 0 h 139"/>
                <a:gd name="T10" fmla="*/ 76 w 76"/>
                <a:gd name="T11" fmla="*/ 30 h 139"/>
                <a:gd name="T12" fmla="*/ 36 w 76"/>
                <a:gd name="T13" fmla="*/ 42 h 139"/>
                <a:gd name="T14" fmla="*/ 30 w 76"/>
                <a:gd name="T15" fmla="*/ 44 h 139"/>
                <a:gd name="T16" fmla="*/ 30 w 76"/>
                <a:gd name="T17" fmla="*/ 139 h 139"/>
                <a:gd name="T18" fmla="*/ 0 w 7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9">
                  <a:moveTo>
                    <a:pt x="0" y="13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45" y="10"/>
                    <a:pt x="60" y="3"/>
                    <a:pt x="76" y="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0" y="33"/>
                    <a:pt x="47" y="37"/>
                    <a:pt x="36" y="42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9"/>
                    <a:pt x="30" y="139"/>
                    <a:pt x="30" y="139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C1EEFF2-94D3-4313-A4A9-04AC06C7D7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1 w 116"/>
                <a:gd name="T3" fmla="*/ 114 h 142"/>
                <a:gd name="T4" fmla="*/ 111 w 116"/>
                <a:gd name="T5" fmla="*/ 136 h 142"/>
                <a:gd name="T6" fmla="*/ 57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4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1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30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1" y="114"/>
                    <a:pt x="111" y="114"/>
                    <a:pt x="111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1" y="140"/>
                    <a:pt x="72" y="142"/>
                    <a:pt x="57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20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3" y="103"/>
                    <a:pt x="37" y="108"/>
                  </a:cubicBezTo>
                  <a:cubicBezTo>
                    <a:pt x="42" y="114"/>
                    <a:pt x="51" y="116"/>
                    <a:pt x="64" y="116"/>
                  </a:cubicBezTo>
                  <a:cubicBezTo>
                    <a:pt x="76" y="116"/>
                    <a:pt x="90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5" y="38"/>
                    <a:pt x="81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9" y="25"/>
                    <a:pt x="41" y="27"/>
                    <a:pt x="37" y="33"/>
                  </a:cubicBezTo>
                  <a:cubicBezTo>
                    <a:pt x="32" y="39"/>
                    <a:pt x="30" y="48"/>
                    <a:pt x="30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AE128BA-B69F-44AB-875A-5AA57064F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1803"/>
              <a:ext cx="239" cy="293"/>
            </a:xfrm>
            <a:custGeom>
              <a:avLst/>
              <a:gdLst>
                <a:gd name="T0" fmla="*/ 29 w 114"/>
                <a:gd name="T1" fmla="*/ 139 h 139"/>
                <a:gd name="T2" fmla="*/ 0 w 114"/>
                <a:gd name="T3" fmla="*/ 139 h 139"/>
                <a:gd name="T4" fmla="*/ 0 w 114"/>
                <a:gd name="T5" fmla="*/ 3 h 139"/>
                <a:gd name="T6" fmla="*/ 29 w 114"/>
                <a:gd name="T7" fmla="*/ 3 h 139"/>
                <a:gd name="T8" fmla="*/ 29 w 114"/>
                <a:gd name="T9" fmla="*/ 12 h 139"/>
                <a:gd name="T10" fmla="*/ 67 w 114"/>
                <a:gd name="T11" fmla="*/ 0 h 139"/>
                <a:gd name="T12" fmla="*/ 104 w 114"/>
                <a:gd name="T13" fmla="*/ 16 h 139"/>
                <a:gd name="T14" fmla="*/ 114 w 114"/>
                <a:gd name="T15" fmla="*/ 66 h 139"/>
                <a:gd name="T16" fmla="*/ 114 w 114"/>
                <a:gd name="T17" fmla="*/ 139 h 139"/>
                <a:gd name="T18" fmla="*/ 84 w 114"/>
                <a:gd name="T19" fmla="*/ 139 h 139"/>
                <a:gd name="T20" fmla="*/ 84 w 114"/>
                <a:gd name="T21" fmla="*/ 67 h 139"/>
                <a:gd name="T22" fmla="*/ 79 w 114"/>
                <a:gd name="T23" fmla="*/ 36 h 139"/>
                <a:gd name="T24" fmla="*/ 60 w 114"/>
                <a:gd name="T25" fmla="*/ 27 h 139"/>
                <a:gd name="T26" fmla="*/ 33 w 114"/>
                <a:gd name="T27" fmla="*/ 32 h 139"/>
                <a:gd name="T28" fmla="*/ 29 w 114"/>
                <a:gd name="T29" fmla="*/ 34 h 139"/>
                <a:gd name="T30" fmla="*/ 29 w 114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9">
                  <a:moveTo>
                    <a:pt x="29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2" y="4"/>
                    <a:pt x="55" y="0"/>
                    <a:pt x="67" y="0"/>
                  </a:cubicBezTo>
                  <a:cubicBezTo>
                    <a:pt x="85" y="0"/>
                    <a:pt x="97" y="5"/>
                    <a:pt x="104" y="16"/>
                  </a:cubicBezTo>
                  <a:cubicBezTo>
                    <a:pt x="110" y="26"/>
                    <a:pt x="114" y="43"/>
                    <a:pt x="114" y="66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52"/>
                    <a:pt x="83" y="42"/>
                    <a:pt x="79" y="36"/>
                  </a:cubicBezTo>
                  <a:cubicBezTo>
                    <a:pt x="76" y="30"/>
                    <a:pt x="70" y="27"/>
                    <a:pt x="60" y="27"/>
                  </a:cubicBezTo>
                  <a:cubicBezTo>
                    <a:pt x="51" y="27"/>
                    <a:pt x="42" y="28"/>
                    <a:pt x="33" y="32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DD683FC-C7CB-4024-8208-A38FE8261A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2231"/>
              <a:ext cx="277" cy="392"/>
            </a:xfrm>
            <a:custGeom>
              <a:avLst/>
              <a:gdLst>
                <a:gd name="T0" fmla="*/ 63 w 277"/>
                <a:gd name="T1" fmla="*/ 392 h 392"/>
                <a:gd name="T2" fmla="*/ 0 w 277"/>
                <a:gd name="T3" fmla="*/ 392 h 392"/>
                <a:gd name="T4" fmla="*/ 0 w 277"/>
                <a:gd name="T5" fmla="*/ 0 h 392"/>
                <a:gd name="T6" fmla="*/ 63 w 277"/>
                <a:gd name="T7" fmla="*/ 0 h 392"/>
                <a:gd name="T8" fmla="*/ 63 w 277"/>
                <a:gd name="T9" fmla="*/ 177 h 392"/>
                <a:gd name="T10" fmla="*/ 120 w 277"/>
                <a:gd name="T11" fmla="*/ 172 h 392"/>
                <a:gd name="T12" fmla="*/ 199 w 277"/>
                <a:gd name="T13" fmla="*/ 0 h 392"/>
                <a:gd name="T14" fmla="*/ 273 w 277"/>
                <a:gd name="T15" fmla="*/ 0 h 392"/>
                <a:gd name="T16" fmla="*/ 176 w 277"/>
                <a:gd name="T17" fmla="*/ 198 h 392"/>
                <a:gd name="T18" fmla="*/ 277 w 277"/>
                <a:gd name="T19" fmla="*/ 392 h 392"/>
                <a:gd name="T20" fmla="*/ 203 w 277"/>
                <a:gd name="T21" fmla="*/ 392 h 392"/>
                <a:gd name="T22" fmla="*/ 120 w 277"/>
                <a:gd name="T23" fmla="*/ 229 h 392"/>
                <a:gd name="T24" fmla="*/ 63 w 277"/>
                <a:gd name="T25" fmla="*/ 234 h 392"/>
                <a:gd name="T26" fmla="*/ 63 w 277"/>
                <a:gd name="T2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392">
                  <a:moveTo>
                    <a:pt x="63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77"/>
                  </a:lnTo>
                  <a:lnTo>
                    <a:pt x="120" y="172"/>
                  </a:lnTo>
                  <a:lnTo>
                    <a:pt x="199" y="0"/>
                  </a:lnTo>
                  <a:lnTo>
                    <a:pt x="273" y="0"/>
                  </a:lnTo>
                  <a:lnTo>
                    <a:pt x="176" y="198"/>
                  </a:lnTo>
                  <a:lnTo>
                    <a:pt x="277" y="392"/>
                  </a:lnTo>
                  <a:lnTo>
                    <a:pt x="203" y="392"/>
                  </a:lnTo>
                  <a:lnTo>
                    <a:pt x="120" y="229"/>
                  </a:lnTo>
                  <a:lnTo>
                    <a:pt x="63" y="234"/>
                  </a:lnTo>
                  <a:lnTo>
                    <a:pt x="6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80B0D20-5523-4C7C-8079-F7E29DAEA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2332"/>
              <a:ext cx="160" cy="291"/>
            </a:xfrm>
            <a:custGeom>
              <a:avLst/>
              <a:gdLst>
                <a:gd name="T0" fmla="*/ 0 w 76"/>
                <a:gd name="T1" fmla="*/ 138 h 138"/>
                <a:gd name="T2" fmla="*/ 0 w 76"/>
                <a:gd name="T3" fmla="*/ 3 h 138"/>
                <a:gd name="T4" fmla="*/ 30 w 76"/>
                <a:gd name="T5" fmla="*/ 3 h 138"/>
                <a:gd name="T6" fmla="*/ 30 w 76"/>
                <a:gd name="T7" fmla="*/ 19 h 138"/>
                <a:gd name="T8" fmla="*/ 76 w 76"/>
                <a:gd name="T9" fmla="*/ 0 h 138"/>
                <a:gd name="T10" fmla="*/ 76 w 76"/>
                <a:gd name="T11" fmla="*/ 29 h 138"/>
                <a:gd name="T12" fmla="*/ 36 w 76"/>
                <a:gd name="T13" fmla="*/ 41 h 138"/>
                <a:gd name="T14" fmla="*/ 30 w 76"/>
                <a:gd name="T15" fmla="*/ 44 h 138"/>
                <a:gd name="T16" fmla="*/ 30 w 76"/>
                <a:gd name="T17" fmla="*/ 138 h 138"/>
                <a:gd name="T18" fmla="*/ 0 w 76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8">
                  <a:moveTo>
                    <a:pt x="0" y="13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9"/>
                    <a:pt x="60" y="3"/>
                    <a:pt x="76" y="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0" y="32"/>
                    <a:pt x="47" y="36"/>
                    <a:pt x="36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8"/>
                    <a:pt x="30" y="138"/>
                    <a:pt x="30" y="138"/>
                  </a:cubicBez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C598D77-3D19-476A-BBA9-BA701BBD7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" y="2338"/>
              <a:ext cx="237" cy="291"/>
            </a:xfrm>
            <a:custGeom>
              <a:avLst/>
              <a:gdLst>
                <a:gd name="T0" fmla="*/ 84 w 113"/>
                <a:gd name="T1" fmla="*/ 0 h 138"/>
                <a:gd name="T2" fmla="*/ 113 w 113"/>
                <a:gd name="T3" fmla="*/ 0 h 138"/>
                <a:gd name="T4" fmla="*/ 113 w 113"/>
                <a:gd name="T5" fmla="*/ 135 h 138"/>
                <a:gd name="T6" fmla="*/ 84 w 113"/>
                <a:gd name="T7" fmla="*/ 135 h 138"/>
                <a:gd name="T8" fmla="*/ 84 w 113"/>
                <a:gd name="T9" fmla="*/ 127 h 138"/>
                <a:gd name="T10" fmla="*/ 47 w 113"/>
                <a:gd name="T11" fmla="*/ 138 h 138"/>
                <a:gd name="T12" fmla="*/ 10 w 113"/>
                <a:gd name="T13" fmla="*/ 123 h 138"/>
                <a:gd name="T14" fmla="*/ 0 w 113"/>
                <a:gd name="T15" fmla="*/ 71 h 138"/>
                <a:gd name="T16" fmla="*/ 0 w 113"/>
                <a:gd name="T17" fmla="*/ 0 h 138"/>
                <a:gd name="T18" fmla="*/ 30 w 113"/>
                <a:gd name="T19" fmla="*/ 0 h 138"/>
                <a:gd name="T20" fmla="*/ 30 w 113"/>
                <a:gd name="T21" fmla="*/ 71 h 138"/>
                <a:gd name="T22" fmla="*/ 34 w 113"/>
                <a:gd name="T23" fmla="*/ 104 h 138"/>
                <a:gd name="T24" fmla="*/ 53 w 113"/>
                <a:gd name="T25" fmla="*/ 112 h 138"/>
                <a:gd name="T26" fmla="*/ 80 w 113"/>
                <a:gd name="T27" fmla="*/ 107 h 138"/>
                <a:gd name="T28" fmla="*/ 84 w 113"/>
                <a:gd name="T29" fmla="*/ 105 h 138"/>
                <a:gd name="T30" fmla="*/ 84 w 113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8">
                  <a:moveTo>
                    <a:pt x="84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71" y="135"/>
                    <a:pt x="58" y="138"/>
                    <a:pt x="47" y="138"/>
                  </a:cubicBezTo>
                  <a:cubicBezTo>
                    <a:pt x="28" y="138"/>
                    <a:pt x="16" y="133"/>
                    <a:pt x="10" y="123"/>
                  </a:cubicBezTo>
                  <a:cubicBezTo>
                    <a:pt x="3" y="113"/>
                    <a:pt x="0" y="96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87"/>
                    <a:pt x="31" y="98"/>
                    <a:pt x="34" y="104"/>
                  </a:cubicBezTo>
                  <a:cubicBezTo>
                    <a:pt x="37" y="109"/>
                    <a:pt x="43" y="112"/>
                    <a:pt x="53" y="112"/>
                  </a:cubicBezTo>
                  <a:cubicBezTo>
                    <a:pt x="63" y="112"/>
                    <a:pt x="72" y="110"/>
                    <a:pt x="80" y="107"/>
                  </a:cubicBezTo>
                  <a:cubicBezTo>
                    <a:pt x="84" y="105"/>
                    <a:pt x="84" y="105"/>
                    <a:pt x="84" y="105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9B0AA94-CD20-454F-9688-BC3727935E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84" y="2222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8 h 401"/>
                <a:gd name="T6" fmla="*/ 0 w 63"/>
                <a:gd name="T7" fmla="*/ 68 h 401"/>
                <a:gd name="T8" fmla="*/ 0 w 63"/>
                <a:gd name="T9" fmla="*/ 0 h 401"/>
                <a:gd name="T10" fmla="*/ 0 w 63"/>
                <a:gd name="T11" fmla="*/ 116 h 401"/>
                <a:gd name="T12" fmla="*/ 63 w 63"/>
                <a:gd name="T13" fmla="*/ 116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116"/>
                  </a:moveTo>
                  <a:lnTo>
                    <a:pt x="63" y="116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E34058-80CB-46DE-8EF7-1C3C57F77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1" y="2332"/>
              <a:ext cx="222" cy="297"/>
            </a:xfrm>
            <a:custGeom>
              <a:avLst/>
              <a:gdLst>
                <a:gd name="T0" fmla="*/ 101 w 106"/>
                <a:gd name="T1" fmla="*/ 31 h 141"/>
                <a:gd name="T2" fmla="*/ 55 w 106"/>
                <a:gd name="T3" fmla="*/ 26 h 141"/>
                <a:gd name="T4" fmla="*/ 35 w 106"/>
                <a:gd name="T5" fmla="*/ 30 h 141"/>
                <a:gd name="T6" fmla="*/ 29 w 106"/>
                <a:gd name="T7" fmla="*/ 40 h 141"/>
                <a:gd name="T8" fmla="*/ 35 w 106"/>
                <a:gd name="T9" fmla="*/ 51 h 141"/>
                <a:gd name="T10" fmla="*/ 64 w 106"/>
                <a:gd name="T11" fmla="*/ 58 h 141"/>
                <a:gd name="T12" fmla="*/ 96 w 106"/>
                <a:gd name="T13" fmla="*/ 70 h 141"/>
                <a:gd name="T14" fmla="*/ 106 w 106"/>
                <a:gd name="T15" fmla="*/ 100 h 141"/>
                <a:gd name="T16" fmla="*/ 92 w 106"/>
                <a:gd name="T17" fmla="*/ 131 h 141"/>
                <a:gd name="T18" fmla="*/ 52 w 106"/>
                <a:gd name="T19" fmla="*/ 141 h 141"/>
                <a:gd name="T20" fmla="*/ 10 w 106"/>
                <a:gd name="T21" fmla="*/ 137 h 141"/>
                <a:gd name="T22" fmla="*/ 2 w 106"/>
                <a:gd name="T23" fmla="*/ 135 h 141"/>
                <a:gd name="T24" fmla="*/ 3 w 106"/>
                <a:gd name="T25" fmla="*/ 111 h 141"/>
                <a:gd name="T26" fmla="*/ 50 w 106"/>
                <a:gd name="T27" fmla="*/ 115 h 141"/>
                <a:gd name="T28" fmla="*/ 70 w 106"/>
                <a:gd name="T29" fmla="*/ 112 h 141"/>
                <a:gd name="T30" fmla="*/ 76 w 106"/>
                <a:gd name="T31" fmla="*/ 100 h 141"/>
                <a:gd name="T32" fmla="*/ 71 w 106"/>
                <a:gd name="T33" fmla="*/ 89 h 141"/>
                <a:gd name="T34" fmla="*/ 43 w 106"/>
                <a:gd name="T35" fmla="*/ 82 h 141"/>
                <a:gd name="T36" fmla="*/ 10 w 106"/>
                <a:gd name="T37" fmla="*/ 70 h 141"/>
                <a:gd name="T38" fmla="*/ 0 w 106"/>
                <a:gd name="T39" fmla="*/ 41 h 141"/>
                <a:gd name="T40" fmla="*/ 14 w 106"/>
                <a:gd name="T41" fmla="*/ 10 h 141"/>
                <a:gd name="T42" fmla="*/ 51 w 106"/>
                <a:gd name="T43" fmla="*/ 0 h 141"/>
                <a:gd name="T44" fmla="*/ 93 w 106"/>
                <a:gd name="T45" fmla="*/ 4 h 141"/>
                <a:gd name="T46" fmla="*/ 102 w 106"/>
                <a:gd name="T47" fmla="*/ 6 h 141"/>
                <a:gd name="T48" fmla="*/ 101 w 106"/>
                <a:gd name="T49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41">
                  <a:moveTo>
                    <a:pt x="101" y="31"/>
                  </a:moveTo>
                  <a:cubicBezTo>
                    <a:pt x="80" y="28"/>
                    <a:pt x="64" y="26"/>
                    <a:pt x="55" y="26"/>
                  </a:cubicBezTo>
                  <a:cubicBezTo>
                    <a:pt x="45" y="26"/>
                    <a:pt x="38" y="27"/>
                    <a:pt x="35" y="30"/>
                  </a:cubicBezTo>
                  <a:cubicBezTo>
                    <a:pt x="31" y="32"/>
                    <a:pt x="29" y="36"/>
                    <a:pt x="29" y="40"/>
                  </a:cubicBezTo>
                  <a:cubicBezTo>
                    <a:pt x="29" y="45"/>
                    <a:pt x="31" y="49"/>
                    <a:pt x="35" y="51"/>
                  </a:cubicBezTo>
                  <a:cubicBezTo>
                    <a:pt x="39" y="53"/>
                    <a:pt x="49" y="55"/>
                    <a:pt x="64" y="58"/>
                  </a:cubicBezTo>
                  <a:cubicBezTo>
                    <a:pt x="79" y="60"/>
                    <a:pt x="90" y="64"/>
                    <a:pt x="96" y="70"/>
                  </a:cubicBezTo>
                  <a:cubicBezTo>
                    <a:pt x="103" y="76"/>
                    <a:pt x="106" y="86"/>
                    <a:pt x="106" y="100"/>
                  </a:cubicBezTo>
                  <a:cubicBezTo>
                    <a:pt x="106" y="114"/>
                    <a:pt x="101" y="125"/>
                    <a:pt x="92" y="131"/>
                  </a:cubicBezTo>
                  <a:cubicBezTo>
                    <a:pt x="83" y="138"/>
                    <a:pt x="70" y="141"/>
                    <a:pt x="52" y="141"/>
                  </a:cubicBezTo>
                  <a:cubicBezTo>
                    <a:pt x="41" y="141"/>
                    <a:pt x="27" y="140"/>
                    <a:pt x="10" y="13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5" y="114"/>
                    <a:pt x="40" y="115"/>
                    <a:pt x="50" y="115"/>
                  </a:cubicBezTo>
                  <a:cubicBezTo>
                    <a:pt x="59" y="115"/>
                    <a:pt x="66" y="114"/>
                    <a:pt x="70" y="112"/>
                  </a:cubicBezTo>
                  <a:cubicBezTo>
                    <a:pt x="74" y="109"/>
                    <a:pt x="76" y="105"/>
                    <a:pt x="76" y="100"/>
                  </a:cubicBezTo>
                  <a:cubicBezTo>
                    <a:pt x="76" y="94"/>
                    <a:pt x="74" y="91"/>
                    <a:pt x="71" y="89"/>
                  </a:cubicBezTo>
                  <a:cubicBezTo>
                    <a:pt x="67" y="87"/>
                    <a:pt x="57" y="84"/>
                    <a:pt x="43" y="82"/>
                  </a:cubicBezTo>
                  <a:cubicBezTo>
                    <a:pt x="28" y="79"/>
                    <a:pt x="17" y="76"/>
                    <a:pt x="10" y="70"/>
                  </a:cubicBezTo>
                  <a:cubicBezTo>
                    <a:pt x="3" y="65"/>
                    <a:pt x="0" y="55"/>
                    <a:pt x="0" y="41"/>
                  </a:cubicBezTo>
                  <a:cubicBezTo>
                    <a:pt x="0" y="28"/>
                    <a:pt x="5" y="17"/>
                    <a:pt x="14" y="10"/>
                  </a:cubicBezTo>
                  <a:cubicBezTo>
                    <a:pt x="24" y="3"/>
                    <a:pt x="36" y="0"/>
                    <a:pt x="51" y="0"/>
                  </a:cubicBezTo>
                  <a:cubicBezTo>
                    <a:pt x="62" y="0"/>
                    <a:pt x="76" y="1"/>
                    <a:pt x="93" y="4"/>
                  </a:cubicBezTo>
                  <a:cubicBezTo>
                    <a:pt x="102" y="6"/>
                    <a:pt x="102" y="6"/>
                    <a:pt x="102" y="6"/>
                  </a:cubicBezTo>
                  <a:lnTo>
                    <a:pt x="10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08F29F8-F753-476C-B26B-DE8CC7789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87"/>
              <a:ext cx="356" cy="91"/>
            </a:xfrm>
            <a:custGeom>
              <a:avLst/>
              <a:gdLst>
                <a:gd name="T0" fmla="*/ 111 w 170"/>
                <a:gd name="T1" fmla="*/ 40 h 43"/>
                <a:gd name="T2" fmla="*/ 170 w 170"/>
                <a:gd name="T3" fmla="*/ 43 h 43"/>
                <a:gd name="T4" fmla="*/ 170 w 170"/>
                <a:gd name="T5" fmla="*/ 28 h 43"/>
                <a:gd name="T6" fmla="*/ 114 w 170"/>
                <a:gd name="T7" fmla="*/ 23 h 43"/>
                <a:gd name="T8" fmla="*/ 0 w 170"/>
                <a:gd name="T9" fmla="*/ 0 h 43"/>
                <a:gd name="T10" fmla="*/ 0 w 170"/>
                <a:gd name="T11" fmla="*/ 21 h 43"/>
                <a:gd name="T12" fmla="*/ 111 w 170"/>
                <a:gd name="T1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3">
                  <a:moveTo>
                    <a:pt x="111" y="40"/>
                  </a:moveTo>
                  <a:cubicBezTo>
                    <a:pt x="132" y="42"/>
                    <a:pt x="151" y="43"/>
                    <a:pt x="170" y="43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51" y="27"/>
                    <a:pt x="133" y="26"/>
                    <a:pt x="114" y="23"/>
                  </a:cubicBezTo>
                  <a:cubicBezTo>
                    <a:pt x="77" y="19"/>
                    <a:pt x="38" y="1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0" y="31"/>
                    <a:pt x="77" y="37"/>
                    <a:pt x="11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39F0E8C-968E-4CEB-BBE6-A090F9AA4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11"/>
              <a:ext cx="356" cy="104"/>
            </a:xfrm>
            <a:custGeom>
              <a:avLst/>
              <a:gdLst>
                <a:gd name="T0" fmla="*/ 128 w 170"/>
                <a:gd name="T1" fmla="*/ 46 h 49"/>
                <a:gd name="T2" fmla="*/ 170 w 170"/>
                <a:gd name="T3" fmla="*/ 49 h 49"/>
                <a:gd name="T4" fmla="*/ 170 w 170"/>
                <a:gd name="T5" fmla="*/ 34 h 49"/>
                <a:gd name="T6" fmla="*/ 114 w 170"/>
                <a:gd name="T7" fmla="*/ 27 h 49"/>
                <a:gd name="T8" fmla="*/ 0 w 170"/>
                <a:gd name="T9" fmla="*/ 0 h 49"/>
                <a:gd name="T10" fmla="*/ 0 w 170"/>
                <a:gd name="T11" fmla="*/ 21 h 49"/>
                <a:gd name="T12" fmla="*/ 128 w 170"/>
                <a:gd name="T1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9">
                  <a:moveTo>
                    <a:pt x="128" y="46"/>
                  </a:moveTo>
                  <a:cubicBezTo>
                    <a:pt x="142" y="47"/>
                    <a:pt x="156" y="48"/>
                    <a:pt x="170" y="49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51" y="32"/>
                    <a:pt x="133" y="30"/>
                    <a:pt x="114" y="27"/>
                  </a:cubicBezTo>
                  <a:cubicBezTo>
                    <a:pt x="77" y="21"/>
                    <a:pt x="38" y="12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6" y="34"/>
                    <a:pt x="89" y="42"/>
                    <a:pt x="128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287170-DF6C-4612-8E0C-1CA865A58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735"/>
              <a:ext cx="356" cy="114"/>
            </a:xfrm>
            <a:custGeom>
              <a:avLst/>
              <a:gdLst>
                <a:gd name="T0" fmla="*/ 0 w 170"/>
                <a:gd name="T1" fmla="*/ 21 h 54"/>
                <a:gd name="T2" fmla="*/ 144 w 170"/>
                <a:gd name="T3" fmla="*/ 52 h 54"/>
                <a:gd name="T4" fmla="*/ 170 w 170"/>
                <a:gd name="T5" fmla="*/ 54 h 54"/>
                <a:gd name="T6" fmla="*/ 170 w 170"/>
                <a:gd name="T7" fmla="*/ 39 h 54"/>
                <a:gd name="T8" fmla="*/ 114 w 170"/>
                <a:gd name="T9" fmla="*/ 31 h 54"/>
                <a:gd name="T10" fmla="*/ 0 w 170"/>
                <a:gd name="T11" fmla="*/ 0 h 54"/>
                <a:gd name="T12" fmla="*/ 0 w 170"/>
                <a:gd name="T13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0" y="21"/>
                  </a:moveTo>
                  <a:cubicBezTo>
                    <a:pt x="53" y="37"/>
                    <a:pt x="101" y="47"/>
                    <a:pt x="144" y="52"/>
                  </a:cubicBezTo>
                  <a:cubicBezTo>
                    <a:pt x="153" y="53"/>
                    <a:pt x="161" y="54"/>
                    <a:pt x="170" y="54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51" y="37"/>
                    <a:pt x="133" y="34"/>
                    <a:pt x="114" y="31"/>
                  </a:cubicBezTo>
                  <a:cubicBezTo>
                    <a:pt x="77" y="24"/>
                    <a:pt x="38" y="1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6ECA75F-E520-4953-9E3D-F802B3477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1963"/>
              <a:ext cx="746" cy="112"/>
            </a:xfrm>
            <a:custGeom>
              <a:avLst/>
              <a:gdLst>
                <a:gd name="T0" fmla="*/ 356 w 356"/>
                <a:gd name="T1" fmla="*/ 16 h 53"/>
                <a:gd name="T2" fmla="*/ 356 w 356"/>
                <a:gd name="T3" fmla="*/ 14 h 53"/>
                <a:gd name="T4" fmla="*/ 351 w 356"/>
                <a:gd name="T5" fmla="*/ 10 h 53"/>
                <a:gd name="T6" fmla="*/ 350 w 356"/>
                <a:gd name="T7" fmla="*/ 10 h 53"/>
                <a:gd name="T8" fmla="*/ 342 w 356"/>
                <a:gd name="T9" fmla="*/ 10 h 53"/>
                <a:gd name="T10" fmla="*/ 50 w 356"/>
                <a:gd name="T11" fmla="*/ 0 h 53"/>
                <a:gd name="T12" fmla="*/ 50 w 356"/>
                <a:gd name="T13" fmla="*/ 10 h 53"/>
                <a:gd name="T14" fmla="*/ 50 w 356"/>
                <a:gd name="T15" fmla="*/ 10 h 53"/>
                <a:gd name="T16" fmla="*/ 0 w 356"/>
                <a:gd name="T17" fmla="*/ 10 h 53"/>
                <a:gd name="T18" fmla="*/ 356 w 356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53">
                  <a:moveTo>
                    <a:pt x="356" y="16"/>
                  </a:moveTo>
                  <a:cubicBezTo>
                    <a:pt x="356" y="14"/>
                    <a:pt x="356" y="14"/>
                    <a:pt x="356" y="14"/>
                  </a:cubicBezTo>
                  <a:cubicBezTo>
                    <a:pt x="355" y="12"/>
                    <a:pt x="353" y="11"/>
                    <a:pt x="351" y="10"/>
                  </a:cubicBezTo>
                  <a:cubicBezTo>
                    <a:pt x="351" y="10"/>
                    <a:pt x="350" y="10"/>
                    <a:pt x="350" y="10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251" y="31"/>
                    <a:pt x="151" y="25"/>
                    <a:pt x="50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7" y="53"/>
                    <a:pt x="279" y="39"/>
                    <a:pt x="3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67C081B-928D-4716-932A-D0BFBA875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25"/>
              <a:ext cx="926" cy="173"/>
            </a:xfrm>
            <a:custGeom>
              <a:avLst/>
              <a:gdLst>
                <a:gd name="T0" fmla="*/ 442 w 442"/>
                <a:gd name="T1" fmla="*/ 17 h 82"/>
                <a:gd name="T2" fmla="*/ 442 w 442"/>
                <a:gd name="T3" fmla="*/ 8 h 82"/>
                <a:gd name="T4" fmla="*/ 229 w 442"/>
                <a:gd name="T5" fmla="*/ 40 h 82"/>
                <a:gd name="T6" fmla="*/ 0 w 442"/>
                <a:gd name="T7" fmla="*/ 0 h 82"/>
                <a:gd name="T8" fmla="*/ 0 w 442"/>
                <a:gd name="T9" fmla="*/ 24 h 82"/>
                <a:gd name="T10" fmla="*/ 442 w 442"/>
                <a:gd name="T11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82">
                  <a:moveTo>
                    <a:pt x="442" y="17"/>
                  </a:moveTo>
                  <a:cubicBezTo>
                    <a:pt x="442" y="8"/>
                    <a:pt x="442" y="8"/>
                    <a:pt x="442" y="8"/>
                  </a:cubicBezTo>
                  <a:cubicBezTo>
                    <a:pt x="374" y="32"/>
                    <a:pt x="303" y="42"/>
                    <a:pt x="229" y="40"/>
                  </a:cubicBezTo>
                  <a:cubicBezTo>
                    <a:pt x="154" y="38"/>
                    <a:pt x="77" y="24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4" y="82"/>
                    <a:pt x="351" y="54"/>
                    <a:pt x="44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27829CF-3388-44A0-A16C-CD5EA77B6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041"/>
              <a:ext cx="926" cy="139"/>
            </a:xfrm>
            <a:custGeom>
              <a:avLst/>
              <a:gdLst>
                <a:gd name="T0" fmla="*/ 442 w 442"/>
                <a:gd name="T1" fmla="*/ 31 h 66"/>
                <a:gd name="T2" fmla="*/ 442 w 442"/>
                <a:gd name="T3" fmla="*/ 22 h 66"/>
                <a:gd name="T4" fmla="*/ 255 w 442"/>
                <a:gd name="T5" fmla="*/ 48 h 66"/>
                <a:gd name="T6" fmla="*/ 0 w 442"/>
                <a:gd name="T7" fmla="*/ 0 h 66"/>
                <a:gd name="T8" fmla="*/ 0 w 442"/>
                <a:gd name="T9" fmla="*/ 23 h 66"/>
                <a:gd name="T10" fmla="*/ 235 w 442"/>
                <a:gd name="T11" fmla="*/ 64 h 66"/>
                <a:gd name="T12" fmla="*/ 442 w 442"/>
                <a:gd name="T13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6">
                  <a:moveTo>
                    <a:pt x="442" y="31"/>
                  </a:moveTo>
                  <a:cubicBezTo>
                    <a:pt x="442" y="22"/>
                    <a:pt x="442" y="22"/>
                    <a:pt x="442" y="22"/>
                  </a:cubicBezTo>
                  <a:cubicBezTo>
                    <a:pt x="382" y="41"/>
                    <a:pt x="320" y="49"/>
                    <a:pt x="255" y="48"/>
                  </a:cubicBezTo>
                  <a:cubicBezTo>
                    <a:pt x="172" y="46"/>
                    <a:pt x="86" y="29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9" y="52"/>
                    <a:pt x="168" y="63"/>
                    <a:pt x="235" y="64"/>
                  </a:cubicBezTo>
                  <a:cubicBezTo>
                    <a:pt x="322" y="66"/>
                    <a:pt x="391" y="50"/>
                    <a:pt x="442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DCF9890-E587-4F5C-A83B-1F7C58FA3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294"/>
              <a:ext cx="188" cy="36"/>
            </a:xfrm>
            <a:custGeom>
              <a:avLst/>
              <a:gdLst>
                <a:gd name="T0" fmla="*/ 6 w 90"/>
                <a:gd name="T1" fmla="*/ 17 h 17"/>
                <a:gd name="T2" fmla="*/ 90 w 90"/>
                <a:gd name="T3" fmla="*/ 17 h 17"/>
                <a:gd name="T4" fmla="*/ 14 w 90"/>
                <a:gd name="T5" fmla="*/ 3 h 17"/>
                <a:gd name="T6" fmla="*/ 0 w 90"/>
                <a:gd name="T7" fmla="*/ 0 h 17"/>
                <a:gd name="T8" fmla="*/ 0 w 90"/>
                <a:gd name="T9" fmla="*/ 11 h 17"/>
                <a:gd name="T10" fmla="*/ 0 w 90"/>
                <a:gd name="T11" fmla="*/ 13 h 17"/>
                <a:gd name="T12" fmla="*/ 6 w 9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7">
                  <a:moveTo>
                    <a:pt x="6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67" y="14"/>
                    <a:pt x="39" y="9"/>
                    <a:pt x="14" y="3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6"/>
                    <a:pt x="3" y="17"/>
                    <a:pt x="6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100225C-4DAE-4446-9AB2-705B57A820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97"/>
              <a:ext cx="926" cy="141"/>
            </a:xfrm>
            <a:custGeom>
              <a:avLst/>
              <a:gdLst>
                <a:gd name="T0" fmla="*/ 442 w 442"/>
                <a:gd name="T1" fmla="*/ 9 h 67"/>
                <a:gd name="T2" fmla="*/ 442 w 442"/>
                <a:gd name="T3" fmla="*/ 0 h 67"/>
                <a:gd name="T4" fmla="*/ 228 w 442"/>
                <a:gd name="T5" fmla="*/ 39 h 67"/>
                <a:gd name="T6" fmla="*/ 0 w 442"/>
                <a:gd name="T7" fmla="*/ 7 h 67"/>
                <a:gd name="T8" fmla="*/ 0 w 442"/>
                <a:gd name="T9" fmla="*/ 30 h 67"/>
                <a:gd name="T10" fmla="*/ 126 w 442"/>
                <a:gd name="T11" fmla="*/ 53 h 67"/>
                <a:gd name="T12" fmla="*/ 442 w 442"/>
                <a:gd name="T13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7">
                  <a:moveTo>
                    <a:pt x="442" y="9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374" y="26"/>
                    <a:pt x="302" y="38"/>
                    <a:pt x="228" y="39"/>
                  </a:cubicBezTo>
                  <a:cubicBezTo>
                    <a:pt x="153" y="39"/>
                    <a:pt x="76" y="2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5" y="42"/>
                    <a:pt x="87" y="49"/>
                    <a:pt x="126" y="53"/>
                  </a:cubicBezTo>
                  <a:cubicBezTo>
                    <a:pt x="266" y="67"/>
                    <a:pt x="371" y="40"/>
                    <a:pt x="44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6FDF4628-D975-455E-A94D-7C0F5FF64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1984"/>
              <a:ext cx="926" cy="127"/>
            </a:xfrm>
            <a:custGeom>
              <a:avLst/>
              <a:gdLst>
                <a:gd name="T0" fmla="*/ 260 w 442"/>
                <a:gd name="T1" fmla="*/ 59 h 60"/>
                <a:gd name="T2" fmla="*/ 263 w 442"/>
                <a:gd name="T3" fmla="*/ 59 h 60"/>
                <a:gd name="T4" fmla="*/ 265 w 442"/>
                <a:gd name="T5" fmla="*/ 59 h 60"/>
                <a:gd name="T6" fmla="*/ 442 w 442"/>
                <a:gd name="T7" fmla="*/ 32 h 60"/>
                <a:gd name="T8" fmla="*/ 442 w 442"/>
                <a:gd name="T9" fmla="*/ 23 h 60"/>
                <a:gd name="T10" fmla="*/ 297 w 442"/>
                <a:gd name="T11" fmla="*/ 43 h 60"/>
                <a:gd name="T12" fmla="*/ 272 w 442"/>
                <a:gd name="T13" fmla="*/ 43 h 60"/>
                <a:gd name="T14" fmla="*/ 118 w 442"/>
                <a:gd name="T15" fmla="*/ 22 h 60"/>
                <a:gd name="T16" fmla="*/ 39 w 442"/>
                <a:gd name="T17" fmla="*/ 0 h 60"/>
                <a:gd name="T18" fmla="*/ 6 w 442"/>
                <a:gd name="T19" fmla="*/ 0 h 60"/>
                <a:gd name="T20" fmla="*/ 0 w 442"/>
                <a:gd name="T21" fmla="*/ 6 h 60"/>
                <a:gd name="T22" fmla="*/ 0 w 442"/>
                <a:gd name="T23" fmla="*/ 10 h 60"/>
                <a:gd name="T24" fmla="*/ 260 w 442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60">
                  <a:moveTo>
                    <a:pt x="260" y="59"/>
                  </a:moveTo>
                  <a:cubicBezTo>
                    <a:pt x="261" y="59"/>
                    <a:pt x="262" y="59"/>
                    <a:pt x="263" y="59"/>
                  </a:cubicBezTo>
                  <a:cubicBezTo>
                    <a:pt x="264" y="59"/>
                    <a:pt x="264" y="59"/>
                    <a:pt x="265" y="59"/>
                  </a:cubicBezTo>
                  <a:cubicBezTo>
                    <a:pt x="338" y="60"/>
                    <a:pt x="397" y="47"/>
                    <a:pt x="442" y="32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395" y="36"/>
                    <a:pt x="347" y="43"/>
                    <a:pt x="297" y="43"/>
                  </a:cubicBezTo>
                  <a:cubicBezTo>
                    <a:pt x="289" y="43"/>
                    <a:pt x="280" y="43"/>
                    <a:pt x="272" y="43"/>
                  </a:cubicBezTo>
                  <a:cubicBezTo>
                    <a:pt x="222" y="42"/>
                    <a:pt x="170" y="34"/>
                    <a:pt x="118" y="22"/>
                  </a:cubicBezTo>
                  <a:cubicBezTo>
                    <a:pt x="92" y="16"/>
                    <a:pt x="65" y="8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0" y="45"/>
                    <a:pt x="187" y="58"/>
                    <a:pt x="26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3F1D1A1-0622-49B7-9D75-542664B7A8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691"/>
              <a:ext cx="184" cy="32"/>
            </a:xfrm>
            <a:custGeom>
              <a:avLst/>
              <a:gdLst>
                <a:gd name="T0" fmla="*/ 88 w 88"/>
                <a:gd name="T1" fmla="*/ 6 h 15"/>
                <a:gd name="T2" fmla="*/ 86 w 88"/>
                <a:gd name="T3" fmla="*/ 2 h 15"/>
                <a:gd name="T4" fmla="*/ 84 w 88"/>
                <a:gd name="T5" fmla="*/ 0 h 15"/>
                <a:gd name="T6" fmla="*/ 81 w 88"/>
                <a:gd name="T7" fmla="*/ 0 h 15"/>
                <a:gd name="T8" fmla="*/ 0 w 88"/>
                <a:gd name="T9" fmla="*/ 0 h 15"/>
                <a:gd name="T10" fmla="*/ 88 w 88"/>
                <a:gd name="T11" fmla="*/ 15 h 15"/>
                <a:gd name="T12" fmla="*/ 88 w 88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cubicBezTo>
                    <a:pt x="88" y="5"/>
                    <a:pt x="87" y="3"/>
                    <a:pt x="86" y="2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65" y="12"/>
                    <a:pt x="88" y="15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96967A2D-D5EF-4340-BE72-0924081A8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32"/>
              <a:ext cx="356" cy="57"/>
            </a:xfrm>
            <a:custGeom>
              <a:avLst/>
              <a:gdLst>
                <a:gd name="T0" fmla="*/ 167 w 170"/>
                <a:gd name="T1" fmla="*/ 1 h 27"/>
                <a:gd name="T2" fmla="*/ 15 w 170"/>
                <a:gd name="T3" fmla="*/ 6 h 27"/>
                <a:gd name="T4" fmla="*/ 0 w 170"/>
                <a:gd name="T5" fmla="*/ 5 h 27"/>
                <a:gd name="T6" fmla="*/ 0 w 170"/>
                <a:gd name="T7" fmla="*/ 26 h 27"/>
                <a:gd name="T8" fmla="*/ 47 w 170"/>
                <a:gd name="T9" fmla="*/ 27 h 27"/>
                <a:gd name="T10" fmla="*/ 170 w 170"/>
                <a:gd name="T11" fmla="*/ 15 h 27"/>
                <a:gd name="T12" fmla="*/ 170 w 170"/>
                <a:gd name="T13" fmla="*/ 0 h 27"/>
                <a:gd name="T14" fmla="*/ 167 w 170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27">
                  <a:moveTo>
                    <a:pt x="167" y="1"/>
                  </a:moveTo>
                  <a:cubicBezTo>
                    <a:pt x="118" y="8"/>
                    <a:pt x="67" y="10"/>
                    <a:pt x="15" y="6"/>
                  </a:cubicBezTo>
                  <a:cubicBezTo>
                    <a:pt x="10" y="6"/>
                    <a:pt x="5" y="6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7"/>
                    <a:pt x="31" y="27"/>
                    <a:pt x="47" y="27"/>
                  </a:cubicBezTo>
                  <a:cubicBezTo>
                    <a:pt x="92" y="27"/>
                    <a:pt x="133" y="22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9" y="0"/>
                    <a:pt x="168" y="0"/>
                    <a:pt x="1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F1B89C83-1998-41F5-9619-6437E0847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6" y="2589"/>
              <a:ext cx="140" cy="34"/>
            </a:xfrm>
            <a:custGeom>
              <a:avLst/>
              <a:gdLst>
                <a:gd name="T0" fmla="*/ 67 w 67"/>
                <a:gd name="T1" fmla="*/ 10 h 16"/>
                <a:gd name="T2" fmla="*/ 67 w 67"/>
                <a:gd name="T3" fmla="*/ 0 h 16"/>
                <a:gd name="T4" fmla="*/ 54 w 67"/>
                <a:gd name="T5" fmla="*/ 3 h 16"/>
                <a:gd name="T6" fmla="*/ 14 w 67"/>
                <a:gd name="T7" fmla="*/ 13 h 16"/>
                <a:gd name="T8" fmla="*/ 0 w 67"/>
                <a:gd name="T9" fmla="*/ 16 h 16"/>
                <a:gd name="T10" fmla="*/ 63 w 67"/>
                <a:gd name="T11" fmla="*/ 16 h 16"/>
                <a:gd name="T12" fmla="*/ 67 w 6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6">
                  <a:moveTo>
                    <a:pt x="67" y="1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8" y="2"/>
                    <a:pt x="54" y="3"/>
                  </a:cubicBezTo>
                  <a:cubicBezTo>
                    <a:pt x="41" y="7"/>
                    <a:pt x="27" y="10"/>
                    <a:pt x="14" y="13"/>
                  </a:cubicBezTo>
                  <a:cubicBezTo>
                    <a:pt x="9" y="14"/>
                    <a:pt x="5" y="15"/>
                    <a:pt x="0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5"/>
                    <a:pt x="67" y="13"/>
                    <a:pt x="6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1525A25-9E72-4EB7-8C68-3E58D1B456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691"/>
              <a:ext cx="356" cy="95"/>
            </a:xfrm>
            <a:custGeom>
              <a:avLst/>
              <a:gdLst>
                <a:gd name="T0" fmla="*/ 4 w 170"/>
                <a:gd name="T1" fmla="*/ 0 h 45"/>
                <a:gd name="T2" fmla="*/ 3 w 170"/>
                <a:gd name="T3" fmla="*/ 1 h 45"/>
                <a:gd name="T4" fmla="*/ 2 w 170"/>
                <a:gd name="T5" fmla="*/ 1 h 45"/>
                <a:gd name="T6" fmla="*/ 1 w 170"/>
                <a:gd name="T7" fmla="*/ 2 h 45"/>
                <a:gd name="T8" fmla="*/ 1 w 170"/>
                <a:gd name="T9" fmla="*/ 3 h 45"/>
                <a:gd name="T10" fmla="*/ 0 w 170"/>
                <a:gd name="T11" fmla="*/ 5 h 45"/>
                <a:gd name="T12" fmla="*/ 111 w 170"/>
                <a:gd name="T13" fmla="*/ 36 h 45"/>
                <a:gd name="T14" fmla="*/ 170 w 170"/>
                <a:gd name="T15" fmla="*/ 45 h 45"/>
                <a:gd name="T16" fmla="*/ 170 w 170"/>
                <a:gd name="T17" fmla="*/ 30 h 45"/>
                <a:gd name="T18" fmla="*/ 124 w 170"/>
                <a:gd name="T19" fmla="*/ 22 h 45"/>
                <a:gd name="T20" fmla="*/ 42 w 170"/>
                <a:gd name="T21" fmla="*/ 0 h 45"/>
                <a:gd name="T22" fmla="*/ 6 w 170"/>
                <a:gd name="T23" fmla="*/ 0 h 45"/>
                <a:gd name="T24" fmla="*/ 4 w 170"/>
                <a:gd name="T25" fmla="*/ 0 h 45"/>
                <a:gd name="T26" fmla="*/ 4 w 170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4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0" y="19"/>
                    <a:pt x="77" y="29"/>
                    <a:pt x="111" y="36"/>
                  </a:cubicBezTo>
                  <a:cubicBezTo>
                    <a:pt x="132" y="40"/>
                    <a:pt x="151" y="43"/>
                    <a:pt x="170" y="45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55" y="28"/>
                    <a:pt x="140" y="25"/>
                    <a:pt x="124" y="22"/>
                  </a:cubicBezTo>
                  <a:cubicBezTo>
                    <a:pt x="97" y="16"/>
                    <a:pt x="70" y="9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73E7CB31-1DC9-4592-99BE-C9275472EA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1" y="2252"/>
              <a:ext cx="270" cy="78"/>
            </a:xfrm>
            <a:custGeom>
              <a:avLst/>
              <a:gdLst>
                <a:gd name="T0" fmla="*/ 129 w 129"/>
                <a:gd name="T1" fmla="*/ 0 h 37"/>
                <a:gd name="T2" fmla="*/ 0 w 129"/>
                <a:gd name="T3" fmla="*/ 37 h 37"/>
                <a:gd name="T4" fmla="*/ 57 w 129"/>
                <a:gd name="T5" fmla="*/ 37 h 37"/>
                <a:gd name="T6" fmla="*/ 129 w 129"/>
                <a:gd name="T7" fmla="*/ 10 h 37"/>
                <a:gd name="T8" fmla="*/ 129 w 12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7">
                  <a:moveTo>
                    <a:pt x="129" y="0"/>
                  </a:moveTo>
                  <a:cubicBezTo>
                    <a:pt x="87" y="18"/>
                    <a:pt x="44" y="30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84" y="29"/>
                    <a:pt x="108" y="19"/>
                    <a:pt x="129" y="10"/>
                  </a:cubicBez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AFD328DF-43F5-477A-B82F-8AB589EC79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460"/>
              <a:ext cx="356" cy="78"/>
            </a:xfrm>
            <a:custGeom>
              <a:avLst/>
              <a:gdLst>
                <a:gd name="T0" fmla="*/ 114 w 170"/>
                <a:gd name="T1" fmla="*/ 10 h 37"/>
                <a:gd name="T2" fmla="*/ 22 w 170"/>
                <a:gd name="T3" fmla="*/ 17 h 37"/>
                <a:gd name="T4" fmla="*/ 0 w 170"/>
                <a:gd name="T5" fmla="*/ 16 h 37"/>
                <a:gd name="T6" fmla="*/ 0 w 170"/>
                <a:gd name="T7" fmla="*/ 37 h 37"/>
                <a:gd name="T8" fmla="*/ 170 w 170"/>
                <a:gd name="T9" fmla="*/ 15 h 37"/>
                <a:gd name="T10" fmla="*/ 170 w 170"/>
                <a:gd name="T11" fmla="*/ 0 h 37"/>
                <a:gd name="T12" fmla="*/ 114 w 170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7">
                  <a:moveTo>
                    <a:pt x="114" y="10"/>
                  </a:moveTo>
                  <a:cubicBezTo>
                    <a:pt x="84" y="14"/>
                    <a:pt x="53" y="16"/>
                    <a:pt x="22" y="17"/>
                  </a:cubicBezTo>
                  <a:cubicBezTo>
                    <a:pt x="14" y="17"/>
                    <a:pt x="7" y="17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4" y="36"/>
                    <a:pt x="121" y="28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1" y="4"/>
                    <a:pt x="133" y="7"/>
                    <a:pt x="11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9F4783C-22D1-49FE-AD1C-136E0EBD3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0" y="2302"/>
              <a:ext cx="71" cy="28"/>
            </a:xfrm>
            <a:custGeom>
              <a:avLst/>
              <a:gdLst>
                <a:gd name="T0" fmla="*/ 28 w 34"/>
                <a:gd name="T1" fmla="*/ 13 h 13"/>
                <a:gd name="T2" fmla="*/ 34 w 34"/>
                <a:gd name="T3" fmla="*/ 9 h 13"/>
                <a:gd name="T4" fmla="*/ 34 w 34"/>
                <a:gd name="T5" fmla="*/ 0 h 13"/>
                <a:gd name="T6" fmla="*/ 33 w 34"/>
                <a:gd name="T7" fmla="*/ 0 h 13"/>
                <a:gd name="T8" fmla="*/ 9 w 34"/>
                <a:gd name="T9" fmla="*/ 10 h 13"/>
                <a:gd name="T10" fmla="*/ 0 w 34"/>
                <a:gd name="T11" fmla="*/ 13 h 13"/>
                <a:gd name="T12" fmla="*/ 28 w 3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30" y="13"/>
                    <a:pt x="33" y="12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3"/>
                    <a:pt x="17" y="7"/>
                    <a:pt x="9" y="10"/>
                  </a:cubicBezTo>
                  <a:cubicBezTo>
                    <a:pt x="5" y="11"/>
                    <a:pt x="2" y="12"/>
                    <a:pt x="0" y="13"/>
                  </a:cubicBezTo>
                  <a:lnTo>
                    <a:pt x="2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F38A966D-06F1-4BE6-A5CC-0D7D4411D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526"/>
              <a:ext cx="356" cy="88"/>
            </a:xfrm>
            <a:custGeom>
              <a:avLst/>
              <a:gdLst>
                <a:gd name="T0" fmla="*/ 170 w 170"/>
                <a:gd name="T1" fmla="*/ 0 h 42"/>
                <a:gd name="T2" fmla="*/ 0 w 170"/>
                <a:gd name="T3" fmla="*/ 21 h 42"/>
                <a:gd name="T4" fmla="*/ 0 w 170"/>
                <a:gd name="T5" fmla="*/ 40 h 42"/>
                <a:gd name="T6" fmla="*/ 0 w 170"/>
                <a:gd name="T7" fmla="*/ 41 h 42"/>
                <a:gd name="T8" fmla="*/ 0 w 170"/>
                <a:gd name="T9" fmla="*/ 42 h 42"/>
                <a:gd name="T10" fmla="*/ 66 w 170"/>
                <a:gd name="T11" fmla="*/ 36 h 42"/>
                <a:gd name="T12" fmla="*/ 170 w 170"/>
                <a:gd name="T13" fmla="*/ 15 h 42"/>
                <a:gd name="T14" fmla="*/ 170 w 17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42">
                  <a:moveTo>
                    <a:pt x="170" y="0"/>
                  </a:moveTo>
                  <a:cubicBezTo>
                    <a:pt x="115" y="14"/>
                    <a:pt x="58" y="21"/>
                    <a:pt x="0" y="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23" y="41"/>
                    <a:pt x="45" y="39"/>
                    <a:pt x="66" y="36"/>
                  </a:cubicBezTo>
                  <a:cubicBezTo>
                    <a:pt x="104" y="31"/>
                    <a:pt x="138" y="24"/>
                    <a:pt x="170" y="15"/>
                  </a:cubicBez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7AB077C-A4B2-4260-B6EC-2B990E1C1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97"/>
              <a:ext cx="356" cy="68"/>
            </a:xfrm>
            <a:custGeom>
              <a:avLst/>
              <a:gdLst>
                <a:gd name="T0" fmla="*/ 0 w 170"/>
                <a:gd name="T1" fmla="*/ 10 h 32"/>
                <a:gd name="T2" fmla="*/ 0 w 170"/>
                <a:gd name="T3" fmla="*/ 31 h 32"/>
                <a:gd name="T4" fmla="*/ 170 w 170"/>
                <a:gd name="T5" fmla="*/ 15 h 32"/>
                <a:gd name="T6" fmla="*/ 170 w 170"/>
                <a:gd name="T7" fmla="*/ 0 h 32"/>
                <a:gd name="T8" fmla="*/ 129 w 170"/>
                <a:gd name="T9" fmla="*/ 6 h 32"/>
                <a:gd name="T10" fmla="*/ 0 w 170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">
                  <a:moveTo>
                    <a:pt x="0" y="1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64" y="32"/>
                    <a:pt x="121" y="26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6" y="2"/>
                    <a:pt x="143" y="4"/>
                    <a:pt x="129" y="6"/>
                  </a:cubicBezTo>
                  <a:cubicBezTo>
                    <a:pt x="87" y="11"/>
                    <a:pt x="44" y="13"/>
                    <a:pt x="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38" y="1347275"/>
            <a:ext cx="6895484" cy="4993200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F703955-C0AA-4C71-8720-DD3C7E3203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2876" y="517526"/>
            <a:ext cx="3627571" cy="5822948"/>
          </a:xfrm>
          <a:custGeom>
            <a:avLst/>
            <a:gdLst>
              <a:gd name="connsiteX0" fmla="*/ 305995 w 3627571"/>
              <a:gd name="connsiteY0" fmla="*/ 0 h 5822948"/>
              <a:gd name="connsiteX1" fmla="*/ 1440172 w 3627571"/>
              <a:gd name="connsiteY1" fmla="*/ 0 h 5822948"/>
              <a:gd name="connsiteX2" fmla="*/ 3627571 w 3627571"/>
              <a:gd name="connsiteY2" fmla="*/ 0 h 5822948"/>
              <a:gd name="connsiteX3" fmla="*/ 3627571 w 3627571"/>
              <a:gd name="connsiteY3" fmla="*/ 5822948 h 5822948"/>
              <a:gd name="connsiteX4" fmla="*/ 707110 w 3627571"/>
              <a:gd name="connsiteY4" fmla="*/ 5822948 h 5822948"/>
              <a:gd name="connsiteX5" fmla="*/ 306009 w 3627571"/>
              <a:gd name="connsiteY5" fmla="*/ 5822948 h 5822948"/>
              <a:gd name="connsiteX6" fmla="*/ 0 w 3627571"/>
              <a:gd name="connsiteY6" fmla="*/ 2911410 h 582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7571" h="5822948">
                <a:moveTo>
                  <a:pt x="305995" y="0"/>
                </a:moveTo>
                <a:lnTo>
                  <a:pt x="1440172" y="0"/>
                </a:lnTo>
                <a:lnTo>
                  <a:pt x="3627571" y="0"/>
                </a:lnTo>
                <a:lnTo>
                  <a:pt x="3627571" y="5822948"/>
                </a:lnTo>
                <a:lnTo>
                  <a:pt x="707110" y="5822948"/>
                </a:lnTo>
                <a:lnTo>
                  <a:pt x="306009" y="5822948"/>
                </a:lnTo>
                <a:lnTo>
                  <a:pt x="0" y="29114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558CC783-A5CE-440A-B704-918127333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6895481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145" name="Groep 144">
            <a:extLst>
              <a:ext uri="{FF2B5EF4-FFF2-40B4-BE49-F238E27FC236}">
                <a16:creationId xmlns:a16="http://schemas.microsoft.com/office/drawing/2014/main" id="{E8FFD949-1799-4B11-9324-81FF057CFEF2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9979664F-DE27-4D88-9E7B-08D9A367F1E7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68A34DE8-4209-41E6-A2B7-9816CAE93278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BC7CE9E3-6EFD-4EC8-8C29-9C5078B0D192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5379B105-6AB5-412B-9DD7-F2859B6C5A98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0E3608C7-5D7D-468D-9131-470A3520289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Ovaal 200">
                <a:extLst>
                  <a:ext uri="{FF2B5EF4-FFF2-40B4-BE49-F238E27FC236}">
                    <a16:creationId xmlns:a16="http://schemas.microsoft.com/office/drawing/2014/main" id="{F259F631-506A-4FA1-8FE1-93DCE8428D5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Vrije vorm: vorm 201">
                <a:extLst>
                  <a:ext uri="{FF2B5EF4-FFF2-40B4-BE49-F238E27FC236}">
                    <a16:creationId xmlns:a16="http://schemas.microsoft.com/office/drawing/2014/main" id="{9CD55C55-CF88-43CB-BE3B-EE229E04A8C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Rechthoek: afgeronde hoeken 202">
                <a:extLst>
                  <a:ext uri="{FF2B5EF4-FFF2-40B4-BE49-F238E27FC236}">
                    <a16:creationId xmlns:a16="http://schemas.microsoft.com/office/drawing/2014/main" id="{C4C1CBB4-97A0-4F9F-8019-C4B69454ACF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4" name="Rechte verbindingslijn 203">
                <a:extLst>
                  <a:ext uri="{FF2B5EF4-FFF2-40B4-BE49-F238E27FC236}">
                    <a16:creationId xmlns:a16="http://schemas.microsoft.com/office/drawing/2014/main" id="{1377F0A4-4199-4213-902A-243D5457FD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Rechte verbindingslijn 204">
                <a:extLst>
                  <a:ext uri="{FF2B5EF4-FFF2-40B4-BE49-F238E27FC236}">
                    <a16:creationId xmlns:a16="http://schemas.microsoft.com/office/drawing/2014/main" id="{6D4C98BD-B3EC-49F3-BB22-09646F557D86}"/>
                  </a:ext>
                </a:extLst>
              </p:cNvPr>
              <p:cNvCxnSpPr>
                <a:cxnSpLocks/>
                <a:stCxn id="20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FA6EC4A4-5B68-4534-86DE-32BB3523AC09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36FCA5BE-87A9-494B-A936-78090B20FF13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9EF5C6B0-7718-4703-9955-51145ED41666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EF7C7D82-E925-43D7-880C-E7FFF94BCB3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57E37D23-D5D8-453B-8F9F-0CA977AAF47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9" name="Gelijkbenige driehoek 198">
                <a:extLst>
                  <a:ext uri="{FF2B5EF4-FFF2-40B4-BE49-F238E27FC236}">
                    <a16:creationId xmlns:a16="http://schemas.microsoft.com/office/drawing/2014/main" id="{447CA2DA-B9C8-4A9F-9AA6-1BC21F8784C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2E58CE2E-3D8E-4832-BF60-C9971E51AD83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94D13679-8F27-4F8D-9910-2E56E1F442B3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242EC82-5C28-464D-AA95-1E0A13C5191D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7381997E-717A-4626-82D3-9727B4199410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386FC852-AB04-4F32-B7D8-AFA606FAB734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88591D19-CDC0-4A95-BE04-41CAD51DE00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B9CD51E0-8381-4467-AED3-F25079D3D87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91" name="Groep 190">
                    <a:extLst>
                      <a:ext uri="{FF2B5EF4-FFF2-40B4-BE49-F238E27FC236}">
                        <a16:creationId xmlns:a16="http://schemas.microsoft.com/office/drawing/2014/main" id="{14C81259-2430-4E82-BB30-5B00ADEACA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FF66F141-039B-4EA3-8CA0-6A196F75A0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Rechthoek 194">
                      <a:extLst>
                        <a:ext uri="{FF2B5EF4-FFF2-40B4-BE49-F238E27FC236}">
                          <a16:creationId xmlns:a16="http://schemas.microsoft.com/office/drawing/2014/main" id="{F854EF35-F06B-4D87-9597-64A4A092D3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6" name="Ovaal 195">
                      <a:extLst>
                        <a:ext uri="{FF2B5EF4-FFF2-40B4-BE49-F238E27FC236}">
                          <a16:creationId xmlns:a16="http://schemas.microsoft.com/office/drawing/2014/main" id="{DCA74C16-D8F3-442D-AE29-3C41C9D866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6BDFAC0C-5328-4FD3-B265-81006F7C0F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A5BFB160-7728-45FE-AF3F-AF4A2E46495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5" name="Groep 184">
                  <a:extLst>
                    <a:ext uri="{FF2B5EF4-FFF2-40B4-BE49-F238E27FC236}">
                      <a16:creationId xmlns:a16="http://schemas.microsoft.com/office/drawing/2014/main" id="{5221FD24-7AF4-493E-8D8D-1B5D7B6CD6F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9" name="Rechthoek 188">
                    <a:extLst>
                      <a:ext uri="{FF2B5EF4-FFF2-40B4-BE49-F238E27FC236}">
                        <a16:creationId xmlns:a16="http://schemas.microsoft.com/office/drawing/2014/main" id="{098F6327-44AE-40C8-A50A-FA7F9A99BE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0" name="Rechthoek 189">
                    <a:extLst>
                      <a:ext uri="{FF2B5EF4-FFF2-40B4-BE49-F238E27FC236}">
                        <a16:creationId xmlns:a16="http://schemas.microsoft.com/office/drawing/2014/main" id="{B1233994-A7DE-4CA9-8E18-8148A00A7F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9004CD29-7F55-4C1E-BF7D-8FF4A5D49A6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B97EC537-9157-4BF4-8424-6934DABA8A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8" name="Rechthoek 187">
                    <a:extLst>
                      <a:ext uri="{FF2B5EF4-FFF2-40B4-BE49-F238E27FC236}">
                        <a16:creationId xmlns:a16="http://schemas.microsoft.com/office/drawing/2014/main" id="{B6C6D9D0-C6E1-45EC-9BA7-D95729D0F6A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D52DF297-EEC5-4B08-A69A-623A123F21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F7FDB856-F743-4880-9A2A-4F9398A0B04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32E5004-6ECD-4560-AD3D-60D1447D7115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82105D47-7895-45BB-ABEC-E590C40F8391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041E737A-BE61-41B6-9A99-EE110563D20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7AC66F54-5535-494F-9438-A4C5BD7473D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45EB1EFC-1F07-4975-92D5-D6476444590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5" name="Rechthoek: afgeronde hoeken 174">
                  <a:extLst>
                    <a:ext uri="{FF2B5EF4-FFF2-40B4-BE49-F238E27FC236}">
                      <a16:creationId xmlns:a16="http://schemas.microsoft.com/office/drawing/2014/main" id="{D62FD19F-54CE-410C-B91D-63D2663E9CC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66B3D17A-56D6-4887-9C34-EFD9DA2E032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Rechthoek 176">
                  <a:extLst>
                    <a:ext uri="{FF2B5EF4-FFF2-40B4-BE49-F238E27FC236}">
                      <a16:creationId xmlns:a16="http://schemas.microsoft.com/office/drawing/2014/main" id="{7AEB8F37-9EF6-462F-864C-4DB8DD74398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DF7D07E7-9573-4C5B-A3AD-7BDDB0EC6B1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2E942B6E-32E1-4A66-8C56-683CEB2B184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3EB794DE-C2C4-41BF-A853-8CCFD94CDAA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3" name="Groep 162">
                <a:extLst>
                  <a:ext uri="{FF2B5EF4-FFF2-40B4-BE49-F238E27FC236}">
                    <a16:creationId xmlns:a16="http://schemas.microsoft.com/office/drawing/2014/main" id="{B175E798-7B3C-4995-8642-8FAF6939A66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416857E1-59EA-41CA-8A2E-35F05F24739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9" name="Rechthoek: afgeronde hoeken 168">
                    <a:extLst>
                      <a:ext uri="{FF2B5EF4-FFF2-40B4-BE49-F238E27FC236}">
                        <a16:creationId xmlns:a16="http://schemas.microsoft.com/office/drawing/2014/main" id="{7E84D563-DE38-42A3-8AB4-236377D810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C6DC5D25-5E1F-4EF9-9663-1731763429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FB538D7D-CD8C-44B3-B8C0-E367C128A0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D033F024-CB5C-4927-98B7-F5D1681A9D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9F9CE184-E21E-472D-96EE-AC1482B219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FCAA227F-EC8B-4649-B399-9263D46A2B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8" name="Boog 167">
                  <a:extLst>
                    <a:ext uri="{FF2B5EF4-FFF2-40B4-BE49-F238E27FC236}">
                      <a16:creationId xmlns:a16="http://schemas.microsoft.com/office/drawing/2014/main" id="{D230612A-709C-4B45-A884-EF7EA9F8522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4" name="Tekstvak 163">
                <a:extLst>
                  <a:ext uri="{FF2B5EF4-FFF2-40B4-BE49-F238E27FC236}">
                    <a16:creationId xmlns:a16="http://schemas.microsoft.com/office/drawing/2014/main" id="{7C680940-E5C3-4CC6-863B-488181463D5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5" name="Tekstvak 164">
                <a:extLst>
                  <a:ext uri="{FF2B5EF4-FFF2-40B4-BE49-F238E27FC236}">
                    <a16:creationId xmlns:a16="http://schemas.microsoft.com/office/drawing/2014/main" id="{5733DD4E-5929-4588-85E9-BE7BE1AA115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6" name="Vrije vorm: vorm 165">
                <a:extLst>
                  <a:ext uri="{FF2B5EF4-FFF2-40B4-BE49-F238E27FC236}">
                    <a16:creationId xmlns:a16="http://schemas.microsoft.com/office/drawing/2014/main" id="{FFA6C80A-5386-42DC-B25A-166FD3414D5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6" name="INSTRUCTIE">
            <a:extLst>
              <a:ext uri="{FF2B5EF4-FFF2-40B4-BE49-F238E27FC236}">
                <a16:creationId xmlns:a16="http://schemas.microsoft.com/office/drawing/2014/main" id="{1BE2E6A8-1347-455B-A301-0B67E50EBFB3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AAAC1C62-C73F-4C18-8795-93EB563674C8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2D83CFFF-BB30-4064-BD81-4E2B0CB084F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47EAA431-5CBD-4F5F-B99A-CE807AE516B6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9765D812-C85A-41C4-BA1B-57C21C9FD40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5B879400-DE0D-4A27-9B00-9F9F0A83292F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12" name="Groep 211">
              <a:extLst>
                <a:ext uri="{FF2B5EF4-FFF2-40B4-BE49-F238E27FC236}">
                  <a16:creationId xmlns:a16="http://schemas.microsoft.com/office/drawing/2014/main" id="{FF9B5BF3-0E30-4D01-98F7-5235A8DF7CC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7F2570C5-B2AF-4DD5-AFF9-AEA23896F03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15" name="Rechthoek met één afgeknipte en afgeronde hoek 47">
                  <a:extLst>
                    <a:ext uri="{FF2B5EF4-FFF2-40B4-BE49-F238E27FC236}">
                      <a16:creationId xmlns:a16="http://schemas.microsoft.com/office/drawing/2014/main" id="{4F3902C8-6550-4E24-BBF3-4427D3BD178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6" name="Rechthoekige driehoek 215">
                  <a:extLst>
                    <a:ext uri="{FF2B5EF4-FFF2-40B4-BE49-F238E27FC236}">
                      <a16:creationId xmlns:a16="http://schemas.microsoft.com/office/drawing/2014/main" id="{B6FB70D1-9141-462D-B040-B1A873B075BD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A47741B2-5D9C-4AB7-9A9C-3ED2BBC5EDB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89F2D568-EFD1-4277-8188-C80110FBA7D7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3734A694-3E16-4DBC-9669-86416D10330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19" name="INSTRUCTIE">
            <a:extLst>
              <a:ext uri="{FF2B5EF4-FFF2-40B4-BE49-F238E27FC236}">
                <a16:creationId xmlns:a16="http://schemas.microsoft.com/office/drawing/2014/main" id="{87A77B1F-4EEF-46C4-8A8C-736E87B42940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31871064-53F1-4700-9A35-8C649DC53DE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E3FF1694-0ABC-4067-B4D1-4E0C9287E33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E816E94F-A6F4-4B29-9275-155DA01248E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584A3A24-47DD-4228-831A-62B9B919810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ABA92083-BD99-4EDA-83C8-D10930860B5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8FF7FC96-FB78-4B0A-95C4-E3BF4DDA461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B456C5BC-4D65-4D77-8D11-70EE7F18D64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74738FFA-D3D1-4A67-9768-84F6EAAB10A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2B539141-CE68-45A1-B6FC-C6A369FA35E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1C1DD80B-F5FC-4162-BD38-51E035F938E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5D0615B9-781B-46B1-BB1D-E860A6577FC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D6F6D8C8-CD20-446D-B5F8-84599E5CC34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8533CD16-650E-4A75-9120-EDD583C375A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93DBD99A-73DB-485A-9D46-8B245BC6E34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234" name="Ovaal 233">
              <a:extLst>
                <a:ext uri="{FF2B5EF4-FFF2-40B4-BE49-F238E27FC236}">
                  <a16:creationId xmlns:a16="http://schemas.microsoft.com/office/drawing/2014/main" id="{B3A4CA07-B365-49C6-A5BB-4ED817082FE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4857EA6C-A74D-45AD-9028-6E0307FD274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236" name="Ovaal 235">
              <a:extLst>
                <a:ext uri="{FF2B5EF4-FFF2-40B4-BE49-F238E27FC236}">
                  <a16:creationId xmlns:a16="http://schemas.microsoft.com/office/drawing/2014/main" id="{9A0D14AB-7FFA-4051-A894-48313AE23CE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229CF637-BC7D-4F08-882C-0AC684BEE13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48B2ADB1-1F8B-44DD-B142-0907C8AEE8B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5CB70E78-0A2D-4661-9FA7-EE834D55487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240" name="VOORBEELD">
              <a:extLst>
                <a:ext uri="{FF2B5EF4-FFF2-40B4-BE49-F238E27FC236}">
                  <a16:creationId xmlns:a16="http://schemas.microsoft.com/office/drawing/2014/main" id="{56BCC815-679F-433A-8F29-418A57DFA81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CABEEEAB-03F3-4CB6-A37B-44B0DC001D1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42" name="Rechthoek 241">
                <a:extLst>
                  <a:ext uri="{FF2B5EF4-FFF2-40B4-BE49-F238E27FC236}">
                    <a16:creationId xmlns:a16="http://schemas.microsoft.com/office/drawing/2014/main" id="{35DF5AC9-9B6E-4041-A2B1-DC234F92C2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2126E93E-6139-42DD-A88D-2F83A303396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995797A9-CC7D-4E1F-9E68-21C8758C1B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6AEE57ED-CBA9-4761-9012-542E79782A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8D0CE221-D174-4FB7-B4B0-447AB622F3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246ACEDD-7803-497F-8813-31E70130A2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095A203D-C21D-4491-B233-019A035ED7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21C46A00-7A8E-41E9-B0F3-166986621B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5" name="Pijl: rechts 274">
                  <a:extLst>
                    <a:ext uri="{FF2B5EF4-FFF2-40B4-BE49-F238E27FC236}">
                      <a16:creationId xmlns:a16="http://schemas.microsoft.com/office/drawing/2014/main" id="{BC4B31E6-E181-469D-8198-E207365673B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6C1002EB-49E6-493B-B614-C4FCCFC5DC9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3BE97260-85BE-4EB8-9CD8-EF2F84E22B7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9" name="Rechte verbindingslijn 268">
                    <a:extLst>
                      <a:ext uri="{FF2B5EF4-FFF2-40B4-BE49-F238E27FC236}">
                        <a16:creationId xmlns:a16="http://schemas.microsoft.com/office/drawing/2014/main" id="{09CFE144-803B-4161-9340-4F335BB656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269">
                    <a:extLst>
                      <a:ext uri="{FF2B5EF4-FFF2-40B4-BE49-F238E27FC236}">
                        <a16:creationId xmlns:a16="http://schemas.microsoft.com/office/drawing/2014/main" id="{5FF78424-A393-4E6F-963C-683349D84A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270">
                    <a:extLst>
                      <a:ext uri="{FF2B5EF4-FFF2-40B4-BE49-F238E27FC236}">
                        <a16:creationId xmlns:a16="http://schemas.microsoft.com/office/drawing/2014/main" id="{06A5D317-53FC-4285-A835-FE33E5979F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A5AE7F4C-1CC3-47A7-A093-9B2A32CD8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C41330E5-A06E-49C3-9C4A-B04ADB7E0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8" name="Pijl: rechts 267">
                  <a:extLst>
                    <a:ext uri="{FF2B5EF4-FFF2-40B4-BE49-F238E27FC236}">
                      <a16:creationId xmlns:a16="http://schemas.microsoft.com/office/drawing/2014/main" id="{339E27C1-B727-471A-AF50-4CAD4AF9032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FE14023D-3653-4D55-8308-848A3B7490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15F9A217-B5A8-4E3A-87D8-453B8E321C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1D246FF9-8EB6-47F0-B4EB-30E825AC5C7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3A5DFEAD-E9A3-444A-83A8-7AC24E88FBE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86963EC9-ABE7-4AE0-86DE-A5EE329BCC4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CF5C44BC-F70B-4D82-8474-AECA895EE13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0" name="Groep 259">
                  <a:extLst>
                    <a:ext uri="{FF2B5EF4-FFF2-40B4-BE49-F238E27FC236}">
                      <a16:creationId xmlns:a16="http://schemas.microsoft.com/office/drawing/2014/main" id="{ABFEAF73-F238-443E-B41C-EB752F49587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1D7FA5B3-49BD-49AE-9EDF-F491195916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2033BA77-7954-46F8-9D65-D268366610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D3CF284C-E88F-4B87-B635-A80F590F08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2ED5F4BC-14D1-44F4-BA11-A4232B7B21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CE4029DC-4BFB-49A1-A54E-5516541EEA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1" name="Pijl: rechts 260">
                  <a:extLst>
                    <a:ext uri="{FF2B5EF4-FFF2-40B4-BE49-F238E27FC236}">
                      <a16:creationId xmlns:a16="http://schemas.microsoft.com/office/drawing/2014/main" id="{FACE023B-6414-4365-8D02-A72BD7165B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E2CBFC22-672B-4231-A499-FBD946E18A1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FD2B225A-CE2D-4A81-9644-5BB57D17D6D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26D20571-D058-4E4F-A76A-8D1A8E1F75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628106B9-363F-4A8F-998F-B0DBE91582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961533E8-FD2A-4F59-9290-E2D64BD74B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A1D8C7DE-DFCB-4110-9850-8480A2E518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733CBDBB-5E09-4A27-B51B-F333FE2862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D329764A-0878-47AA-8E14-03BC3D59E0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3" name="Pijl: rechts 252">
                  <a:extLst>
                    <a:ext uri="{FF2B5EF4-FFF2-40B4-BE49-F238E27FC236}">
                      <a16:creationId xmlns:a16="http://schemas.microsoft.com/office/drawing/2014/main" id="{987F328E-A323-4FE4-AEA3-4C14BE1F94E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51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22CA9A0-2D40-4CEA-A98C-40B521F5D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41163" y="517525"/>
            <a:ext cx="5330137" cy="5818187"/>
          </a:xfrm>
          <a:custGeom>
            <a:avLst/>
            <a:gdLst>
              <a:gd name="connsiteX0" fmla="*/ 305996 w 5330137"/>
              <a:gd name="connsiteY0" fmla="*/ 0 h 5818187"/>
              <a:gd name="connsiteX1" fmla="*/ 712408 w 5330137"/>
              <a:gd name="connsiteY1" fmla="*/ 0 h 5818187"/>
              <a:gd name="connsiteX2" fmla="*/ 1459197 w 5330137"/>
              <a:gd name="connsiteY2" fmla="*/ 0 h 5818187"/>
              <a:gd name="connsiteX3" fmla="*/ 5330137 w 5330137"/>
              <a:gd name="connsiteY3" fmla="*/ 0 h 5818187"/>
              <a:gd name="connsiteX4" fmla="*/ 5330137 w 5330137"/>
              <a:gd name="connsiteY4" fmla="*/ 5818187 h 5818187"/>
              <a:gd name="connsiteX5" fmla="*/ 712408 w 5330137"/>
              <a:gd name="connsiteY5" fmla="*/ 5818187 h 5818187"/>
              <a:gd name="connsiteX6" fmla="*/ 712408 w 5330137"/>
              <a:gd name="connsiteY6" fmla="*/ 5818186 h 5818187"/>
              <a:gd name="connsiteX7" fmla="*/ 305508 w 5330137"/>
              <a:gd name="connsiteY7" fmla="*/ 5818186 h 5818187"/>
              <a:gd name="connsiteX8" fmla="*/ 0 w 5330137"/>
              <a:gd name="connsiteY8" fmla="*/ 2911411 h 581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137" h="5818187">
                <a:moveTo>
                  <a:pt x="305996" y="0"/>
                </a:moveTo>
                <a:lnTo>
                  <a:pt x="712408" y="0"/>
                </a:lnTo>
                <a:lnTo>
                  <a:pt x="1459197" y="0"/>
                </a:lnTo>
                <a:lnTo>
                  <a:pt x="5330137" y="0"/>
                </a:lnTo>
                <a:lnTo>
                  <a:pt x="5330137" y="5818187"/>
                </a:lnTo>
                <a:lnTo>
                  <a:pt x="712408" y="5818187"/>
                </a:lnTo>
                <a:lnTo>
                  <a:pt x="712408" y="5818186"/>
                </a:lnTo>
                <a:lnTo>
                  <a:pt x="305508" y="5818186"/>
                </a:lnTo>
                <a:lnTo>
                  <a:pt x="0" y="2911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41" y="1347275"/>
            <a:ext cx="5209830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6307D8-D2AE-444C-A09E-0A3B69F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5209830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267" name="Groep 266">
            <a:extLst>
              <a:ext uri="{FF2B5EF4-FFF2-40B4-BE49-F238E27FC236}">
                <a16:creationId xmlns:a16="http://schemas.microsoft.com/office/drawing/2014/main" id="{A33D2389-D229-480C-8D1A-F99F55804CCB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220D2098-1F7F-4DB8-A8F4-D7C0F4BF7D29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69" name="Ovaal 268">
              <a:extLst>
                <a:ext uri="{FF2B5EF4-FFF2-40B4-BE49-F238E27FC236}">
                  <a16:creationId xmlns:a16="http://schemas.microsoft.com/office/drawing/2014/main" id="{59C0222E-EDB4-425F-B7E1-8B11603C1389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0" name="Rechthoek 269">
              <a:extLst>
                <a:ext uri="{FF2B5EF4-FFF2-40B4-BE49-F238E27FC236}">
                  <a16:creationId xmlns:a16="http://schemas.microsoft.com/office/drawing/2014/main" id="{4D5253EA-CE81-400E-8B57-2F3FEC363168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71" name="Groep 270">
              <a:extLst>
                <a:ext uri="{FF2B5EF4-FFF2-40B4-BE49-F238E27FC236}">
                  <a16:creationId xmlns:a16="http://schemas.microsoft.com/office/drawing/2014/main" id="{87EA949D-E59F-4388-90D3-3A83632838E2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3DB64F1D-38AE-4C4E-935A-7798877C4AB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Ovaal 322">
                <a:extLst>
                  <a:ext uri="{FF2B5EF4-FFF2-40B4-BE49-F238E27FC236}">
                    <a16:creationId xmlns:a16="http://schemas.microsoft.com/office/drawing/2014/main" id="{D067C6DA-EA95-46EF-BF7A-6BFDE7BD033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Vrije vorm: vorm 323">
                <a:extLst>
                  <a:ext uri="{FF2B5EF4-FFF2-40B4-BE49-F238E27FC236}">
                    <a16:creationId xmlns:a16="http://schemas.microsoft.com/office/drawing/2014/main" id="{8CA0DABC-BD2E-4A88-9A10-D4580CBE448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5" name="Rechthoek: afgeronde hoeken 324">
                <a:extLst>
                  <a:ext uri="{FF2B5EF4-FFF2-40B4-BE49-F238E27FC236}">
                    <a16:creationId xmlns:a16="http://schemas.microsoft.com/office/drawing/2014/main" id="{3244A56D-EA86-4ACB-B0EC-7678F45EB24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26" name="Rechte verbindingslijn 325">
                <a:extLst>
                  <a:ext uri="{FF2B5EF4-FFF2-40B4-BE49-F238E27FC236}">
                    <a16:creationId xmlns:a16="http://schemas.microsoft.com/office/drawing/2014/main" id="{B1A5B10B-D48A-42B1-9314-B8F6393560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7" name="Rechte verbindingslijn 326">
                <a:extLst>
                  <a:ext uri="{FF2B5EF4-FFF2-40B4-BE49-F238E27FC236}">
                    <a16:creationId xmlns:a16="http://schemas.microsoft.com/office/drawing/2014/main" id="{ABD87853-61AE-43B8-9087-CB7A6EDE8790}"/>
                  </a:ext>
                </a:extLst>
              </p:cNvPr>
              <p:cNvCxnSpPr>
                <a:cxnSpLocks/>
                <a:stCxn id="32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72" name="Ovaal 271">
              <a:extLst>
                <a:ext uri="{FF2B5EF4-FFF2-40B4-BE49-F238E27FC236}">
                  <a16:creationId xmlns:a16="http://schemas.microsoft.com/office/drawing/2014/main" id="{5615763D-C855-4A2D-A774-7411F66F7B12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C8041A60-A9E2-4DEE-AFB1-7F446F2CFB1F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74" name="Groep 273">
              <a:extLst>
                <a:ext uri="{FF2B5EF4-FFF2-40B4-BE49-F238E27FC236}">
                  <a16:creationId xmlns:a16="http://schemas.microsoft.com/office/drawing/2014/main" id="{2AA37494-5C03-49EA-9EA6-963EBE4A5A50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6263351F-E91B-4776-A9E6-4BB20C671B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20" name="Rechte verbindingslijn 319">
                <a:extLst>
                  <a:ext uri="{FF2B5EF4-FFF2-40B4-BE49-F238E27FC236}">
                    <a16:creationId xmlns:a16="http://schemas.microsoft.com/office/drawing/2014/main" id="{7C7EDE7A-E740-4D42-94C2-C6B6F9BE770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21" name="Gelijkbenige driehoek 320">
                <a:extLst>
                  <a:ext uri="{FF2B5EF4-FFF2-40B4-BE49-F238E27FC236}">
                    <a16:creationId xmlns:a16="http://schemas.microsoft.com/office/drawing/2014/main" id="{693C987F-2776-4035-BA28-DFF5F1690B8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5" name="Ovaal 274">
              <a:extLst>
                <a:ext uri="{FF2B5EF4-FFF2-40B4-BE49-F238E27FC236}">
                  <a16:creationId xmlns:a16="http://schemas.microsoft.com/office/drawing/2014/main" id="{BF1D9E5D-F2F4-4ECF-88A3-C60DD862565B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6" name="Rechthoek 275">
              <a:extLst>
                <a:ext uri="{FF2B5EF4-FFF2-40B4-BE49-F238E27FC236}">
                  <a16:creationId xmlns:a16="http://schemas.microsoft.com/office/drawing/2014/main" id="{E67513BA-6BE9-42C9-9637-00BE54F0D7DE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7" name="Ovaal 276">
              <a:extLst>
                <a:ext uri="{FF2B5EF4-FFF2-40B4-BE49-F238E27FC236}">
                  <a16:creationId xmlns:a16="http://schemas.microsoft.com/office/drawing/2014/main" id="{533321C2-E250-4C1F-AE3D-C34A5D785E76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8" name="Rechthoek 277">
              <a:extLst>
                <a:ext uri="{FF2B5EF4-FFF2-40B4-BE49-F238E27FC236}">
                  <a16:creationId xmlns:a16="http://schemas.microsoft.com/office/drawing/2014/main" id="{829CC722-72C9-4AA8-824A-BDCB1E12AFD4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79" name="Groep 278">
              <a:extLst>
                <a:ext uri="{FF2B5EF4-FFF2-40B4-BE49-F238E27FC236}">
                  <a16:creationId xmlns:a16="http://schemas.microsoft.com/office/drawing/2014/main" id="{0A616F00-F50A-4DB2-A41E-D77B76327431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303" name="Groep 302">
                <a:extLst>
                  <a:ext uri="{FF2B5EF4-FFF2-40B4-BE49-F238E27FC236}">
                    <a16:creationId xmlns:a16="http://schemas.microsoft.com/office/drawing/2014/main" id="{0147B837-71EC-4717-AA68-41217D115BB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06" name="Groep 305">
                  <a:extLst>
                    <a:ext uri="{FF2B5EF4-FFF2-40B4-BE49-F238E27FC236}">
                      <a16:creationId xmlns:a16="http://schemas.microsoft.com/office/drawing/2014/main" id="{B81D7DA3-4A3E-4D5F-BB5D-6332A3D9EED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13" name="Groep 312">
                    <a:extLst>
                      <a:ext uri="{FF2B5EF4-FFF2-40B4-BE49-F238E27FC236}">
                        <a16:creationId xmlns:a16="http://schemas.microsoft.com/office/drawing/2014/main" id="{5D61A1BD-3F89-47F4-91F3-DF18DA207DF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16" name="Rechthoek 315">
                      <a:extLst>
                        <a:ext uri="{FF2B5EF4-FFF2-40B4-BE49-F238E27FC236}">
                          <a16:creationId xmlns:a16="http://schemas.microsoft.com/office/drawing/2014/main" id="{0573EF95-F9BC-4141-A716-D82C0DD18F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7" name="Rechthoek 316">
                      <a:extLst>
                        <a:ext uri="{FF2B5EF4-FFF2-40B4-BE49-F238E27FC236}">
                          <a16:creationId xmlns:a16="http://schemas.microsoft.com/office/drawing/2014/main" id="{7BE96F61-E49B-4598-8E2D-4819D547B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Ovaal 317">
                      <a:extLst>
                        <a:ext uri="{FF2B5EF4-FFF2-40B4-BE49-F238E27FC236}">
                          <a16:creationId xmlns:a16="http://schemas.microsoft.com/office/drawing/2014/main" id="{D065EEDA-2197-41C5-A8D7-AB41362CC7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14" name="Afbeelding 313">
                    <a:extLst>
                      <a:ext uri="{FF2B5EF4-FFF2-40B4-BE49-F238E27FC236}">
                        <a16:creationId xmlns:a16="http://schemas.microsoft.com/office/drawing/2014/main" id="{5BF571C6-AEA6-4BFE-916B-00407AFF703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15" name="Afbeelding 314">
                    <a:extLst>
                      <a:ext uri="{FF2B5EF4-FFF2-40B4-BE49-F238E27FC236}">
                        <a16:creationId xmlns:a16="http://schemas.microsoft.com/office/drawing/2014/main" id="{B72A5FDA-FEDD-4A1B-88D3-4993A772985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7" name="Groep 306">
                  <a:extLst>
                    <a:ext uri="{FF2B5EF4-FFF2-40B4-BE49-F238E27FC236}">
                      <a16:creationId xmlns:a16="http://schemas.microsoft.com/office/drawing/2014/main" id="{BE5E0931-05BF-4CD5-A164-6FE25ABB375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CFB237BF-B0AC-4077-96EC-3FF6459591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D078669B-2F27-45AD-B89B-D435D46034E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8DE2E413-D420-4D52-BFD8-82C98825729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9" name="Rechthoek 308">
                    <a:extLst>
                      <a:ext uri="{FF2B5EF4-FFF2-40B4-BE49-F238E27FC236}">
                        <a16:creationId xmlns:a16="http://schemas.microsoft.com/office/drawing/2014/main" id="{B352DFA1-840C-4463-A4B1-C49CD154D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3BCDC9B7-B1C8-4773-BEBE-7E3F47A9A8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04" name="Rechthoek 303">
                <a:extLst>
                  <a:ext uri="{FF2B5EF4-FFF2-40B4-BE49-F238E27FC236}">
                    <a16:creationId xmlns:a16="http://schemas.microsoft.com/office/drawing/2014/main" id="{3A6BB184-50F3-4134-93D4-66F58DCD55F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5" name="Gelijkbenige driehoek 304">
                <a:extLst>
                  <a:ext uri="{FF2B5EF4-FFF2-40B4-BE49-F238E27FC236}">
                    <a16:creationId xmlns:a16="http://schemas.microsoft.com/office/drawing/2014/main" id="{E8FFE4C1-01DA-4D23-A79F-05051941143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0" name="Rechthoek 279">
              <a:extLst>
                <a:ext uri="{FF2B5EF4-FFF2-40B4-BE49-F238E27FC236}">
                  <a16:creationId xmlns:a16="http://schemas.microsoft.com/office/drawing/2014/main" id="{EE700D66-6647-4C09-B385-2C393BA53C41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1" name="Groep 280">
              <a:extLst>
                <a:ext uri="{FF2B5EF4-FFF2-40B4-BE49-F238E27FC236}">
                  <a16:creationId xmlns:a16="http://schemas.microsoft.com/office/drawing/2014/main" id="{2283EB88-1598-4E4D-A6FF-28E1477220BE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282" name="Rechthoek 281">
                <a:extLst>
                  <a:ext uri="{FF2B5EF4-FFF2-40B4-BE49-F238E27FC236}">
                    <a16:creationId xmlns:a16="http://schemas.microsoft.com/office/drawing/2014/main" id="{13E15A65-A5A7-494D-8062-0E1218734B4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3" name="Rechthoek 282">
                <a:extLst>
                  <a:ext uri="{FF2B5EF4-FFF2-40B4-BE49-F238E27FC236}">
                    <a16:creationId xmlns:a16="http://schemas.microsoft.com/office/drawing/2014/main" id="{4E8FDCCB-990F-4ADE-9E6F-F341893143A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4" name="Groep 283">
                <a:extLst>
                  <a:ext uri="{FF2B5EF4-FFF2-40B4-BE49-F238E27FC236}">
                    <a16:creationId xmlns:a16="http://schemas.microsoft.com/office/drawing/2014/main" id="{F628F25A-F47B-4233-884D-0A5FE603E6F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97" name="Rechthoek: afgeronde hoeken 296">
                  <a:extLst>
                    <a:ext uri="{FF2B5EF4-FFF2-40B4-BE49-F238E27FC236}">
                      <a16:creationId xmlns:a16="http://schemas.microsoft.com/office/drawing/2014/main" id="{C6207971-E8D5-4B75-9211-B2047512497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8" name="Rechthoek 297">
                  <a:extLst>
                    <a:ext uri="{FF2B5EF4-FFF2-40B4-BE49-F238E27FC236}">
                      <a16:creationId xmlns:a16="http://schemas.microsoft.com/office/drawing/2014/main" id="{E288AD94-453A-4753-89CF-4DAEDA5B1D7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9" name="Rechthoek 298">
                  <a:extLst>
                    <a:ext uri="{FF2B5EF4-FFF2-40B4-BE49-F238E27FC236}">
                      <a16:creationId xmlns:a16="http://schemas.microsoft.com/office/drawing/2014/main" id="{C7538146-C83D-4CF5-B7CB-65D5699F7ED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0" name="Rechthoek 299">
                  <a:extLst>
                    <a:ext uri="{FF2B5EF4-FFF2-40B4-BE49-F238E27FC236}">
                      <a16:creationId xmlns:a16="http://schemas.microsoft.com/office/drawing/2014/main" id="{72A21FD2-C98E-431E-9EA6-1CA0B07FD7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1" name="Rechthoek 300">
                  <a:extLst>
                    <a:ext uri="{FF2B5EF4-FFF2-40B4-BE49-F238E27FC236}">
                      <a16:creationId xmlns:a16="http://schemas.microsoft.com/office/drawing/2014/main" id="{E65687C7-E5B0-4605-8B33-546B9449DF4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2" name="Rechthoek 301">
                  <a:extLst>
                    <a:ext uri="{FF2B5EF4-FFF2-40B4-BE49-F238E27FC236}">
                      <a16:creationId xmlns:a16="http://schemas.microsoft.com/office/drawing/2014/main" id="{9CD8054A-0300-454D-AB22-B92F67A1209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92FC7118-EF45-4B7B-A527-69A141EBED4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A9A790F4-DE7E-45B9-9D2D-E93F639BABB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1" name="Rechthoek: afgeronde hoeken 290">
                    <a:extLst>
                      <a:ext uri="{FF2B5EF4-FFF2-40B4-BE49-F238E27FC236}">
                        <a16:creationId xmlns:a16="http://schemas.microsoft.com/office/drawing/2014/main" id="{F9C3B55F-7BAA-4E62-8298-603334383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2" name="Rechthoek 291">
                    <a:extLst>
                      <a:ext uri="{FF2B5EF4-FFF2-40B4-BE49-F238E27FC236}">
                        <a16:creationId xmlns:a16="http://schemas.microsoft.com/office/drawing/2014/main" id="{D5423D85-12CD-40F3-818C-8A18FAC314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3" name="Rechthoek 292">
                    <a:extLst>
                      <a:ext uri="{FF2B5EF4-FFF2-40B4-BE49-F238E27FC236}">
                        <a16:creationId xmlns:a16="http://schemas.microsoft.com/office/drawing/2014/main" id="{45848C47-C7BE-465E-BB7C-AE7AA6D565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4" name="Rechthoek 293">
                    <a:extLst>
                      <a:ext uri="{FF2B5EF4-FFF2-40B4-BE49-F238E27FC236}">
                        <a16:creationId xmlns:a16="http://schemas.microsoft.com/office/drawing/2014/main" id="{551E2356-DB2C-4146-8C36-73AF688DC8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5" name="Rechthoek 294">
                    <a:extLst>
                      <a:ext uri="{FF2B5EF4-FFF2-40B4-BE49-F238E27FC236}">
                        <a16:creationId xmlns:a16="http://schemas.microsoft.com/office/drawing/2014/main" id="{6B2B6BDC-BFEE-4767-81AE-49C1C8CE9E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6" name="Rechthoek 295">
                    <a:extLst>
                      <a:ext uri="{FF2B5EF4-FFF2-40B4-BE49-F238E27FC236}">
                        <a16:creationId xmlns:a16="http://schemas.microsoft.com/office/drawing/2014/main" id="{5889D9B1-C858-45B3-B674-405A08CE5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90" name="Boog 289">
                  <a:extLst>
                    <a:ext uri="{FF2B5EF4-FFF2-40B4-BE49-F238E27FC236}">
                      <a16:creationId xmlns:a16="http://schemas.microsoft.com/office/drawing/2014/main" id="{16FF3F75-7734-4BD9-97E1-47BD58306F2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6" name="Tekstvak 285">
                <a:extLst>
                  <a:ext uri="{FF2B5EF4-FFF2-40B4-BE49-F238E27FC236}">
                    <a16:creationId xmlns:a16="http://schemas.microsoft.com/office/drawing/2014/main" id="{08B59015-32DB-4DB4-95DF-BAFA4CDB2DF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87" name="Tekstvak 286">
                <a:extLst>
                  <a:ext uri="{FF2B5EF4-FFF2-40B4-BE49-F238E27FC236}">
                    <a16:creationId xmlns:a16="http://schemas.microsoft.com/office/drawing/2014/main" id="{9294383D-54C7-4BE6-B66F-3BB857E6590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88" name="Vrije vorm: vorm 287">
                <a:extLst>
                  <a:ext uri="{FF2B5EF4-FFF2-40B4-BE49-F238E27FC236}">
                    <a16:creationId xmlns:a16="http://schemas.microsoft.com/office/drawing/2014/main" id="{C0E0663F-3F58-4E7D-A82B-037EEDBCCD3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6" name="INSTRUCTIE">
            <a:extLst>
              <a:ext uri="{FF2B5EF4-FFF2-40B4-BE49-F238E27FC236}">
                <a16:creationId xmlns:a16="http://schemas.microsoft.com/office/drawing/2014/main" id="{D76D6FDB-4EF6-433B-B789-75C9AEEB95F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2A068713-87B5-45C3-9D2B-B18E6C47A15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FC2B6821-2B7E-4AA5-9BF6-A56ABBF8B5C1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E4D8293D-5D91-46CB-9E34-602C70B0EEF7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B0E0D572-66E2-4186-8AF4-6CD709B004C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0022AAB2-9E3D-4232-AF95-FE2883753A6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12" name="Groep 211">
              <a:extLst>
                <a:ext uri="{FF2B5EF4-FFF2-40B4-BE49-F238E27FC236}">
                  <a16:creationId xmlns:a16="http://schemas.microsoft.com/office/drawing/2014/main" id="{6ECC033C-FD8B-41D5-8005-126C8329A11E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23F77CE0-1170-44F7-9E3D-D2AE5049A9B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15" name="Rechthoek met één afgeknipte en afgeronde hoek 47">
                  <a:extLst>
                    <a:ext uri="{FF2B5EF4-FFF2-40B4-BE49-F238E27FC236}">
                      <a16:creationId xmlns:a16="http://schemas.microsoft.com/office/drawing/2014/main" id="{3B9A702B-A6EE-4EF6-91FC-2A5086CFBEA0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6" name="Rechthoekige driehoek 215">
                  <a:extLst>
                    <a:ext uri="{FF2B5EF4-FFF2-40B4-BE49-F238E27FC236}">
                      <a16:creationId xmlns:a16="http://schemas.microsoft.com/office/drawing/2014/main" id="{1DC37A63-996B-4A7D-A9BF-5E780AACB04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346277DD-FD0A-4CDC-9C30-FF5C1C915A67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AAF900E2-1AF7-444F-ADBC-E2D3B75FD16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EBDA58CF-C526-44B2-B230-C413C409547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19" name="INSTRUCTIE">
            <a:extLst>
              <a:ext uri="{FF2B5EF4-FFF2-40B4-BE49-F238E27FC236}">
                <a16:creationId xmlns:a16="http://schemas.microsoft.com/office/drawing/2014/main" id="{8BAE548F-09E8-410B-9703-724B238002BE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1A38581C-7B93-4D3A-9126-771E515295A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0C790610-76F4-4A56-B27E-D683EB6C6CD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370827C9-BE84-4834-85A6-8A416660E2F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F39B6A3E-634B-4DDE-A0D6-12A5D35239B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27A31BFB-EA84-4012-97B0-639DC5CD4C9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B8997482-3E26-40E3-9C4C-F864A7D8685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D0133869-B2E3-4973-83EC-CB5EC291025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26649DF2-287D-45FF-B5FF-130AECA0EA2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A105F577-47F3-41DD-AB3C-6E042F48AC5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37939C55-6962-4056-9A10-FA0EEAEEB87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0A224473-3FD5-46AD-91EB-CC140330D31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64F35FF3-C445-499E-BD65-E530DDB3E4D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0F1C4CD0-1D0D-4C15-A9A5-4ACBCEF3FA6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60152E23-B5B8-4A54-8EF7-CEB5C70990A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234" name="Ovaal 233">
              <a:extLst>
                <a:ext uri="{FF2B5EF4-FFF2-40B4-BE49-F238E27FC236}">
                  <a16:creationId xmlns:a16="http://schemas.microsoft.com/office/drawing/2014/main" id="{5AC5901C-4F4E-4CB5-BD08-86081BEBACF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732CCCC3-63AF-4779-9F24-4EAC54A9A976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236" name="Ovaal 235">
              <a:extLst>
                <a:ext uri="{FF2B5EF4-FFF2-40B4-BE49-F238E27FC236}">
                  <a16:creationId xmlns:a16="http://schemas.microsoft.com/office/drawing/2014/main" id="{2BEE13CF-A589-4630-AF4D-1A7B43E36B3B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A9298C8E-9816-42B5-BBA6-7A3B18D082F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818549F9-6430-4432-95D0-F27173BBF60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7ED2B97A-B5E1-44FC-9093-31AA7348A07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240" name="VOORBEELD">
              <a:extLst>
                <a:ext uri="{FF2B5EF4-FFF2-40B4-BE49-F238E27FC236}">
                  <a16:creationId xmlns:a16="http://schemas.microsoft.com/office/drawing/2014/main" id="{AD7E896A-134D-498A-B1EF-D74A2E7362A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13D5A6CF-6C08-4195-8BC7-AA34A6315D6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42" name="Rechthoek 241">
                <a:extLst>
                  <a:ext uri="{FF2B5EF4-FFF2-40B4-BE49-F238E27FC236}">
                    <a16:creationId xmlns:a16="http://schemas.microsoft.com/office/drawing/2014/main" id="{7372E462-A9B2-45D2-9D70-C76401648EB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49E909F3-EAD9-4032-92D0-3B5078EFB1A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1AD5A8A-95CE-41A8-9093-FE426BA031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2B9504A3-60E0-45DE-9DB7-9B439E63E5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AFCE44DE-AB06-4F17-AA79-15CD27E56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8CCD1BEC-E95D-4BB2-A37B-C95A1B1D24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17183E32-3F1A-42CE-92CF-4AB1BFDC6E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A667614D-FA02-45CD-9EBB-51779BED01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6" name="Pijl: rechts 335">
                  <a:extLst>
                    <a:ext uri="{FF2B5EF4-FFF2-40B4-BE49-F238E27FC236}">
                      <a16:creationId xmlns:a16="http://schemas.microsoft.com/office/drawing/2014/main" id="{14623A65-C35B-43DA-8A84-2BD5816F2C7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72F3A209-7E85-42BB-B993-7B66944D619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6F5D0424-DC8A-4801-A4F9-737D033606A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BEEF00B9-9D7B-4881-82E5-621C4DFEB0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2BE24FC8-5FEB-43D7-B614-9071EE84B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0CF0AE43-0FA3-4B2B-A725-B2EC70F381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635CD480-5CD3-4799-A081-F4A9F94B7D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8A3FEB66-F3FC-46BA-AA37-D0367E91AD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9" name="Pijl: rechts 328">
                  <a:extLst>
                    <a:ext uri="{FF2B5EF4-FFF2-40B4-BE49-F238E27FC236}">
                      <a16:creationId xmlns:a16="http://schemas.microsoft.com/office/drawing/2014/main" id="{D8339433-C981-4AA0-A959-D5F0E0508E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C45C3F58-0371-4BA0-9775-17D1DD9B65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21A0C658-3687-4FF5-8649-7C2094E418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193E7E69-57CF-4B76-8BAA-3C35F4CF297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CB969B0F-DB62-40B5-BBA8-BBB754136C0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E7F31B82-CCBE-42B9-9707-89883823ADE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79E39862-341F-4E74-BC25-AC55A69D500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0" name="Groep 259">
                  <a:extLst>
                    <a:ext uri="{FF2B5EF4-FFF2-40B4-BE49-F238E27FC236}">
                      <a16:creationId xmlns:a16="http://schemas.microsoft.com/office/drawing/2014/main" id="{D4C7205B-D8EF-4921-8A30-9F813227BA9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4340F6C4-2996-403A-AAA2-347415DED9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25897F6A-81CC-4A9F-8BBE-201B67D751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CA49A50A-92F8-4C2C-BEA1-EE63C435A9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8020035-BCDF-4BCE-84CE-601AC12A3D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0C2D38C8-2398-4389-8BA8-713862FF8E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1" name="Pijl: rechts 260">
                  <a:extLst>
                    <a:ext uri="{FF2B5EF4-FFF2-40B4-BE49-F238E27FC236}">
                      <a16:creationId xmlns:a16="http://schemas.microsoft.com/office/drawing/2014/main" id="{7CEC3472-D143-48F4-9DEC-F55056546DB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449872E3-5952-463E-83C5-59209A57F06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9F533C50-66B5-4888-8EEF-F1F40508F4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A9BA6D86-87AF-4E39-9019-B1C85F06B0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6CC69E93-38FF-44B8-88D5-EFC1D92FDC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CE88153C-6D1F-4B33-A4A4-3CB7FB17B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3B0C46FC-FF9A-4387-B0D8-3B1A33F044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E45B874D-D6A4-41AD-9415-E2BF994B65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E48D31D5-A095-4593-B2C7-D01E0A3275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3" name="Pijl: rechts 252">
                  <a:extLst>
                    <a:ext uri="{FF2B5EF4-FFF2-40B4-BE49-F238E27FC236}">
                      <a16:creationId xmlns:a16="http://schemas.microsoft.com/office/drawing/2014/main" id="{AB3AFC96-32A6-4530-84AB-6F6E75919B5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2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64515711-5DF2-4DF4-9916-2C338B1F30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4229" y="517526"/>
            <a:ext cx="7157071" cy="5827842"/>
          </a:xfrm>
          <a:custGeom>
            <a:avLst/>
            <a:gdLst>
              <a:gd name="connsiteX0" fmla="*/ 305995 w 7157071"/>
              <a:gd name="connsiteY0" fmla="*/ 0 h 5827842"/>
              <a:gd name="connsiteX1" fmla="*/ 7157071 w 7157071"/>
              <a:gd name="connsiteY1" fmla="*/ 0 h 5827842"/>
              <a:gd name="connsiteX2" fmla="*/ 7157071 w 7157071"/>
              <a:gd name="connsiteY2" fmla="*/ 5827842 h 5827842"/>
              <a:gd name="connsiteX3" fmla="*/ 711826 w 7157071"/>
              <a:gd name="connsiteY3" fmla="*/ 5827842 h 5827842"/>
              <a:gd name="connsiteX4" fmla="*/ 711826 w 7157071"/>
              <a:gd name="connsiteY4" fmla="*/ 5827841 h 5827842"/>
              <a:gd name="connsiteX5" fmla="*/ 243328 w 7157071"/>
              <a:gd name="connsiteY5" fmla="*/ 5827841 h 5827842"/>
              <a:gd name="connsiteX6" fmla="*/ 242814 w 7157071"/>
              <a:gd name="connsiteY6" fmla="*/ 5822952 h 5827842"/>
              <a:gd name="connsiteX7" fmla="*/ 306009 w 7157071"/>
              <a:gd name="connsiteY7" fmla="*/ 5822952 h 5827842"/>
              <a:gd name="connsiteX8" fmla="*/ 0 w 7157071"/>
              <a:gd name="connsiteY8" fmla="*/ 2911410 h 5827842"/>
              <a:gd name="connsiteX0" fmla="*/ 305995 w 7157071"/>
              <a:gd name="connsiteY0" fmla="*/ 0 h 5827842"/>
              <a:gd name="connsiteX1" fmla="*/ 7157071 w 7157071"/>
              <a:gd name="connsiteY1" fmla="*/ 0 h 5827842"/>
              <a:gd name="connsiteX2" fmla="*/ 7157071 w 7157071"/>
              <a:gd name="connsiteY2" fmla="*/ 5827842 h 5827842"/>
              <a:gd name="connsiteX3" fmla="*/ 711826 w 7157071"/>
              <a:gd name="connsiteY3" fmla="*/ 5827842 h 5827842"/>
              <a:gd name="connsiteX4" fmla="*/ 711826 w 7157071"/>
              <a:gd name="connsiteY4" fmla="*/ 5827841 h 5827842"/>
              <a:gd name="connsiteX5" fmla="*/ 243328 w 7157071"/>
              <a:gd name="connsiteY5" fmla="*/ 5827841 h 5827842"/>
              <a:gd name="connsiteX6" fmla="*/ 242814 w 7157071"/>
              <a:gd name="connsiteY6" fmla="*/ 5822952 h 5827842"/>
              <a:gd name="connsiteX7" fmla="*/ 0 w 7157071"/>
              <a:gd name="connsiteY7" fmla="*/ 2911410 h 5827842"/>
              <a:gd name="connsiteX8" fmla="*/ 305995 w 7157071"/>
              <a:gd name="connsiteY8" fmla="*/ 0 h 582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7071" h="5827842">
                <a:moveTo>
                  <a:pt x="305995" y="0"/>
                </a:moveTo>
                <a:lnTo>
                  <a:pt x="7157071" y="0"/>
                </a:lnTo>
                <a:lnTo>
                  <a:pt x="7157071" y="5827842"/>
                </a:lnTo>
                <a:lnTo>
                  <a:pt x="711826" y="5827842"/>
                </a:lnTo>
                <a:lnTo>
                  <a:pt x="711826" y="5827841"/>
                </a:lnTo>
                <a:lnTo>
                  <a:pt x="243328" y="5827841"/>
                </a:lnTo>
                <a:cubicBezTo>
                  <a:pt x="243157" y="5826211"/>
                  <a:pt x="242985" y="5824582"/>
                  <a:pt x="242814" y="5822952"/>
                </a:cubicBezTo>
                <a:lnTo>
                  <a:pt x="0" y="2911410"/>
                </a:lnTo>
                <a:lnTo>
                  <a:pt x="30599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38" y="1347275"/>
            <a:ext cx="3422562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411392-B9AE-48CE-911E-F56D1FDA3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3422559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206" name="Groep 205">
            <a:extLst>
              <a:ext uri="{FF2B5EF4-FFF2-40B4-BE49-F238E27FC236}">
                <a16:creationId xmlns:a16="http://schemas.microsoft.com/office/drawing/2014/main" id="{CBC4571D-C10D-48DB-A015-0FD15573D7F0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38469D7C-BB18-46CB-B7BB-B3896301A1EF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73760270-5E44-49D7-9625-35D2A7388A2D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BC2446EA-3DAF-4772-95F3-F2D7EA050D77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14AEE625-C382-460E-B064-3216EEF357E6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261" name="Rechthoek 260">
                <a:extLst>
                  <a:ext uri="{FF2B5EF4-FFF2-40B4-BE49-F238E27FC236}">
                    <a16:creationId xmlns:a16="http://schemas.microsoft.com/office/drawing/2014/main" id="{55B7ACEF-DDF8-49EF-BA29-DD528F3D9D2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Ovaal 261">
                <a:extLst>
                  <a:ext uri="{FF2B5EF4-FFF2-40B4-BE49-F238E27FC236}">
                    <a16:creationId xmlns:a16="http://schemas.microsoft.com/office/drawing/2014/main" id="{D4E77558-91DA-4971-B935-371A5C364F0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Vrije vorm: vorm 262">
                <a:extLst>
                  <a:ext uri="{FF2B5EF4-FFF2-40B4-BE49-F238E27FC236}">
                    <a16:creationId xmlns:a16="http://schemas.microsoft.com/office/drawing/2014/main" id="{A80F5D2A-0201-4489-A44F-F68410BDAE0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Rechthoek: afgeronde hoeken 263">
                <a:extLst>
                  <a:ext uri="{FF2B5EF4-FFF2-40B4-BE49-F238E27FC236}">
                    <a16:creationId xmlns:a16="http://schemas.microsoft.com/office/drawing/2014/main" id="{657801D3-C772-4DB6-A048-DF75957A84C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D3C1E28B-A3DC-4EA6-90C2-3DBAF25CBD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834F114A-A4E7-4337-9664-D5BB693F789E}"/>
                  </a:ext>
                </a:extLst>
              </p:cNvPr>
              <p:cNvCxnSpPr>
                <a:cxnSpLocks/>
                <a:stCxn id="2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2D7556A3-3AB6-4164-A6C7-EF28879F2211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2AB848D7-A50D-4306-8C49-CC34ED93B69A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54ABCB5A-E0E9-4C1D-9EDE-84D59A415E55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D8A46F7B-06DF-4773-965F-9C3A66C6CB2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259" name="Rechte verbindingslijn 258">
                <a:extLst>
                  <a:ext uri="{FF2B5EF4-FFF2-40B4-BE49-F238E27FC236}">
                    <a16:creationId xmlns:a16="http://schemas.microsoft.com/office/drawing/2014/main" id="{CC0E3CA8-5B3A-431D-B872-50D61E55B1A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60" name="Gelijkbenige driehoek 259">
                <a:extLst>
                  <a:ext uri="{FF2B5EF4-FFF2-40B4-BE49-F238E27FC236}">
                    <a16:creationId xmlns:a16="http://schemas.microsoft.com/office/drawing/2014/main" id="{00C6100B-815E-478A-87C1-D7C47716E20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900ED88E-EAC8-4745-A2A8-5C9449AF8A6B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77DB4144-BC1A-44F9-90C2-F4B25F573224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DDD5F81E-A42B-4FC2-8A17-DCD02AAC50EE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6D0DD906-5132-4588-97E6-43925DA6BBCB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18" name="Groep 217">
              <a:extLst>
                <a:ext uri="{FF2B5EF4-FFF2-40B4-BE49-F238E27FC236}">
                  <a16:creationId xmlns:a16="http://schemas.microsoft.com/office/drawing/2014/main" id="{B0DAE8B9-7350-4D29-BBAB-A0A3DC97E062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0E684804-7FEC-4A48-9E4C-98FF8FF7B63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45" name="Groep 244">
                  <a:extLst>
                    <a:ext uri="{FF2B5EF4-FFF2-40B4-BE49-F238E27FC236}">
                      <a16:creationId xmlns:a16="http://schemas.microsoft.com/office/drawing/2014/main" id="{FE996ACA-52B5-4C40-8EC9-DFB77A24915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BFC99395-C669-4B27-827D-ED3028935F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CD913F4D-CE64-4E9A-99C8-E9F82F2FAA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CF54DB0E-736D-41AE-BCEB-C43BC60E833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" name="Ovaal 256">
                      <a:extLst>
                        <a:ext uri="{FF2B5EF4-FFF2-40B4-BE49-F238E27FC236}">
                          <a16:creationId xmlns:a16="http://schemas.microsoft.com/office/drawing/2014/main" id="{EAEBC478-A023-4C1C-B716-88E9C03D1C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3" name="Afbeelding 252">
                    <a:extLst>
                      <a:ext uri="{FF2B5EF4-FFF2-40B4-BE49-F238E27FC236}">
                        <a16:creationId xmlns:a16="http://schemas.microsoft.com/office/drawing/2014/main" id="{DEA7CF74-407E-46CA-92D8-AF6D3ACE2BF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7A987BAD-A31E-4DB7-A744-1C00DF82E4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6" name="Groep 245">
                  <a:extLst>
                    <a:ext uri="{FF2B5EF4-FFF2-40B4-BE49-F238E27FC236}">
                      <a16:creationId xmlns:a16="http://schemas.microsoft.com/office/drawing/2014/main" id="{375CBC5B-93F3-4D51-B2B2-86D92FDDF28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75320522-B907-48E9-8C92-98C4909D35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hthoek 250">
                    <a:extLst>
                      <a:ext uri="{FF2B5EF4-FFF2-40B4-BE49-F238E27FC236}">
                        <a16:creationId xmlns:a16="http://schemas.microsoft.com/office/drawing/2014/main" id="{792C76CE-4A30-4D84-ACE7-524AB6DAEDE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47" name="Groep 246">
                  <a:extLst>
                    <a:ext uri="{FF2B5EF4-FFF2-40B4-BE49-F238E27FC236}">
                      <a16:creationId xmlns:a16="http://schemas.microsoft.com/office/drawing/2014/main" id="{EA2163C7-D151-441D-B919-8F3F4428017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8" name="Rechthoek 247">
                    <a:extLst>
                      <a:ext uri="{FF2B5EF4-FFF2-40B4-BE49-F238E27FC236}">
                        <a16:creationId xmlns:a16="http://schemas.microsoft.com/office/drawing/2014/main" id="{87BCE913-69A2-494F-84F8-98F24F7174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Rechthoek 248">
                    <a:extLst>
                      <a:ext uri="{FF2B5EF4-FFF2-40B4-BE49-F238E27FC236}">
                        <a16:creationId xmlns:a16="http://schemas.microsoft.com/office/drawing/2014/main" id="{AFD2AD4E-261B-45C1-B171-6B38E9B951A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DFE1B221-84A2-4D04-A04C-312B3F997F2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4" name="Gelijkbenige driehoek 243">
                <a:extLst>
                  <a:ext uri="{FF2B5EF4-FFF2-40B4-BE49-F238E27FC236}">
                    <a16:creationId xmlns:a16="http://schemas.microsoft.com/office/drawing/2014/main" id="{038718AF-7094-4CFE-AA93-53EA81EBC69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4AB2DE0C-40C6-4517-BAF1-049F72586C8C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0" name="Groep 219">
              <a:extLst>
                <a:ext uri="{FF2B5EF4-FFF2-40B4-BE49-F238E27FC236}">
                  <a16:creationId xmlns:a16="http://schemas.microsoft.com/office/drawing/2014/main" id="{4C3948F8-70A4-42CF-8FF4-9B1ABC4CAE38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9C30EB24-1A3A-46FB-8E4B-5917555AF6E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Rechthoek 221">
                <a:extLst>
                  <a:ext uri="{FF2B5EF4-FFF2-40B4-BE49-F238E27FC236}">
                    <a16:creationId xmlns:a16="http://schemas.microsoft.com/office/drawing/2014/main" id="{D33B9AEA-4EC6-48B4-8858-0DAF4C538B2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3" name="Groep 222">
                <a:extLst>
                  <a:ext uri="{FF2B5EF4-FFF2-40B4-BE49-F238E27FC236}">
                    <a16:creationId xmlns:a16="http://schemas.microsoft.com/office/drawing/2014/main" id="{C0883F05-7A96-4A47-84D8-067191E2200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36" name="Rechthoek: afgeronde hoeken 235">
                  <a:extLst>
                    <a:ext uri="{FF2B5EF4-FFF2-40B4-BE49-F238E27FC236}">
                      <a16:creationId xmlns:a16="http://schemas.microsoft.com/office/drawing/2014/main" id="{F66ADD58-C18B-46E8-8C14-B3189555EAB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Rechthoek 236">
                  <a:extLst>
                    <a:ext uri="{FF2B5EF4-FFF2-40B4-BE49-F238E27FC236}">
                      <a16:creationId xmlns:a16="http://schemas.microsoft.com/office/drawing/2014/main" id="{170C0236-28EE-4C7D-B8A6-7CC2F91BA77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3EF893F7-B3A7-468C-B021-CD083EC1FCC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BBF0FC6E-C350-45B6-9E01-7A82A7D94F9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A0EB22CE-30C0-4386-9D2D-1963A22B30C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Rechthoek 240">
                  <a:extLst>
                    <a:ext uri="{FF2B5EF4-FFF2-40B4-BE49-F238E27FC236}">
                      <a16:creationId xmlns:a16="http://schemas.microsoft.com/office/drawing/2014/main" id="{ACDFB3D1-5A49-4795-9E14-55D29EB8CC6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B1D0CB74-0AD9-4E6D-8ECC-55F943EC251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75388776-6B92-4095-AD6D-04D8CF1F03D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30" name="Rechthoek: afgeronde hoeken 229">
                    <a:extLst>
                      <a:ext uri="{FF2B5EF4-FFF2-40B4-BE49-F238E27FC236}">
                        <a16:creationId xmlns:a16="http://schemas.microsoft.com/office/drawing/2014/main" id="{D222A823-67EF-45E5-920E-06FA784C90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5C990AE0-48C9-4D2F-B8CC-EF29B98C6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DA6369D4-89C0-4CA5-AC81-D5ADEFF4BC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3163BF31-17CE-4ABE-A525-6BBD7091A5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9B3DD5D3-C8FF-4024-9FD3-D90F34E433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50C29472-1D00-4D22-ACBD-E72F7F7EF5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29" name="Boog 228">
                  <a:extLst>
                    <a:ext uri="{FF2B5EF4-FFF2-40B4-BE49-F238E27FC236}">
                      <a16:creationId xmlns:a16="http://schemas.microsoft.com/office/drawing/2014/main" id="{51DA14C2-4D78-4745-9147-079FB57087D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5" name="Tekstvak 224">
                <a:extLst>
                  <a:ext uri="{FF2B5EF4-FFF2-40B4-BE49-F238E27FC236}">
                    <a16:creationId xmlns:a16="http://schemas.microsoft.com/office/drawing/2014/main" id="{FA5458DE-70DC-4DEA-8003-D8F4B322BAA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26" name="Tekstvak 225">
                <a:extLst>
                  <a:ext uri="{FF2B5EF4-FFF2-40B4-BE49-F238E27FC236}">
                    <a16:creationId xmlns:a16="http://schemas.microsoft.com/office/drawing/2014/main" id="{580E8BD1-FF1E-489D-B713-335F5BECCFF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27" name="Vrije vorm: vorm 226">
                <a:extLst>
                  <a:ext uri="{FF2B5EF4-FFF2-40B4-BE49-F238E27FC236}">
                    <a16:creationId xmlns:a16="http://schemas.microsoft.com/office/drawing/2014/main" id="{10335E95-68EA-4E8A-99FD-7AD1840E97A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67" name="INSTRUCTIE">
            <a:extLst>
              <a:ext uri="{FF2B5EF4-FFF2-40B4-BE49-F238E27FC236}">
                <a16:creationId xmlns:a16="http://schemas.microsoft.com/office/drawing/2014/main" id="{68DA1A59-9A5F-4700-9820-B610E5163574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C5E77D5D-4F46-432F-9048-689A12E2370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69" name="Ovaal 268">
              <a:extLst>
                <a:ext uri="{FF2B5EF4-FFF2-40B4-BE49-F238E27FC236}">
                  <a16:creationId xmlns:a16="http://schemas.microsoft.com/office/drawing/2014/main" id="{654E2249-1674-486F-84C6-255FF20F91D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0" name="Rechthoek 269">
              <a:extLst>
                <a:ext uri="{FF2B5EF4-FFF2-40B4-BE49-F238E27FC236}">
                  <a16:creationId xmlns:a16="http://schemas.microsoft.com/office/drawing/2014/main" id="{1C5DF478-862C-4A97-880E-57296AD662BA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E614FA79-579E-4781-B15C-E1837340F630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2" name="Rechthoek 271">
              <a:extLst>
                <a:ext uri="{FF2B5EF4-FFF2-40B4-BE49-F238E27FC236}">
                  <a16:creationId xmlns:a16="http://schemas.microsoft.com/office/drawing/2014/main" id="{B0BA3D90-6DBC-4F0F-80AC-A1910034FC6E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73" name="Groep 272">
              <a:extLst>
                <a:ext uri="{FF2B5EF4-FFF2-40B4-BE49-F238E27FC236}">
                  <a16:creationId xmlns:a16="http://schemas.microsoft.com/office/drawing/2014/main" id="{F5F724D3-A2B9-47BF-8F8F-4714753446A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62155BB3-2F67-45DE-B2CC-697580E419FA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76" name="Rechthoek met één afgeknipte en afgeronde hoek 47">
                  <a:extLst>
                    <a:ext uri="{FF2B5EF4-FFF2-40B4-BE49-F238E27FC236}">
                      <a16:creationId xmlns:a16="http://schemas.microsoft.com/office/drawing/2014/main" id="{532991D3-3FA5-44B1-A149-BF307CD392D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7" name="Rechthoekige driehoek 276">
                  <a:extLst>
                    <a:ext uri="{FF2B5EF4-FFF2-40B4-BE49-F238E27FC236}">
                      <a16:creationId xmlns:a16="http://schemas.microsoft.com/office/drawing/2014/main" id="{4E9AE891-7144-49ED-86A1-7588848B473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D7FB7466-9E92-4BF0-B554-A180B402AD53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B6FE7D87-B329-4781-9340-B77841902426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9CEDE161-B6F2-4298-89E8-41D4399479F9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280" name="INSTRUCTIE">
            <a:extLst>
              <a:ext uri="{FF2B5EF4-FFF2-40B4-BE49-F238E27FC236}">
                <a16:creationId xmlns:a16="http://schemas.microsoft.com/office/drawing/2014/main" id="{4F7EE8F0-508F-4B4C-806E-709B3483765C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95FFEB0D-D9DF-4B8A-87C9-274886BB288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C0C68FC1-9C11-446F-B5B6-08DAED0EC7E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C5DD3E2B-5CE8-4C4D-9C99-269FBD4CC16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284" name="Ovaal 283">
              <a:extLst>
                <a:ext uri="{FF2B5EF4-FFF2-40B4-BE49-F238E27FC236}">
                  <a16:creationId xmlns:a16="http://schemas.microsoft.com/office/drawing/2014/main" id="{C11275D0-2C14-42BA-BD1A-B3EA4C8E62A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5" name="Rechthoek 284">
              <a:extLst>
                <a:ext uri="{FF2B5EF4-FFF2-40B4-BE49-F238E27FC236}">
                  <a16:creationId xmlns:a16="http://schemas.microsoft.com/office/drawing/2014/main" id="{08D7AB68-9F10-4A3F-8CFA-0B34996208F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86" name="Rechthoek 285">
              <a:extLst>
                <a:ext uri="{FF2B5EF4-FFF2-40B4-BE49-F238E27FC236}">
                  <a16:creationId xmlns:a16="http://schemas.microsoft.com/office/drawing/2014/main" id="{99D62967-563D-4A54-9F7E-34BB5669083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01529386-C112-4A64-B093-A6B8D1C4244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9DEB7034-8189-4465-828E-B0D49D895E6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A4BD17AE-5881-4B94-BECF-8C3FA61778F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0" name="Rechthoek 289">
              <a:extLst>
                <a:ext uri="{FF2B5EF4-FFF2-40B4-BE49-F238E27FC236}">
                  <a16:creationId xmlns:a16="http://schemas.microsoft.com/office/drawing/2014/main" id="{1467DEA5-5C5D-4B54-96A4-DF5DFD2E6366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1CFF56A6-7BC8-4A74-8758-63B71410148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37C6623F-724B-4460-900C-8A2972CE2D57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D2B2EFBB-7B59-4CAB-B380-8FE8A5786AF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D4803C0D-9F38-461B-94FE-D7D04B4E762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B198570D-A371-4590-82A3-872D13BFC29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26D76A12-F393-4E6D-8BDE-D729E5ABF00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046B2F86-DDCA-41D8-AC0B-B8D8AC00DD7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58A8403D-71A6-4D04-9248-5D3CDA33B6CC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299" name="Ovaal 298">
              <a:extLst>
                <a:ext uri="{FF2B5EF4-FFF2-40B4-BE49-F238E27FC236}">
                  <a16:creationId xmlns:a16="http://schemas.microsoft.com/office/drawing/2014/main" id="{D8BC5D02-816A-40EB-B3E0-E00EFEDD602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F369746E-F5D5-4127-BD9D-A006585132A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301" name="VOORBEELD">
              <a:extLst>
                <a:ext uri="{FF2B5EF4-FFF2-40B4-BE49-F238E27FC236}">
                  <a16:creationId xmlns:a16="http://schemas.microsoft.com/office/drawing/2014/main" id="{C6FE3E63-7E65-424E-9B50-72BE29FBF2B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3E923D51-143D-4546-93A3-9E95CA31CA4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EC9138AF-DF57-48F3-B0B3-D5B0229D39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4" name="Groep 303">
                <a:extLst>
                  <a:ext uri="{FF2B5EF4-FFF2-40B4-BE49-F238E27FC236}">
                    <a16:creationId xmlns:a16="http://schemas.microsoft.com/office/drawing/2014/main" id="{4E6CCBD3-7A2F-491F-9DDD-D50BA7736A0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45E594FC-616D-4A0F-A8C2-22A4AEF4350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A9BF2716-B3A3-46A3-9346-75F59F9539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9CF8539A-84F7-4913-82FA-A3F5805CAB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DC15199E-96E4-4F81-9C35-50AF4244D1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E75FFC55-A814-488B-A6C5-F36D5599CF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85CCE1AF-9E1E-402E-9105-9DE89864E3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6" name="Pijl: rechts 335">
                  <a:extLst>
                    <a:ext uri="{FF2B5EF4-FFF2-40B4-BE49-F238E27FC236}">
                      <a16:creationId xmlns:a16="http://schemas.microsoft.com/office/drawing/2014/main" id="{BBD23AB8-FFC7-4CE1-97C2-4EC3C5627D3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5" name="Groep 304">
                <a:extLst>
                  <a:ext uri="{FF2B5EF4-FFF2-40B4-BE49-F238E27FC236}">
                    <a16:creationId xmlns:a16="http://schemas.microsoft.com/office/drawing/2014/main" id="{98158F05-3C2B-4447-975F-BDBCEAC8321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8" name="Groep 327">
                  <a:extLst>
                    <a:ext uri="{FF2B5EF4-FFF2-40B4-BE49-F238E27FC236}">
                      <a16:creationId xmlns:a16="http://schemas.microsoft.com/office/drawing/2014/main" id="{C301C175-FDB1-42B3-BA7F-847365ACDA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B0323A63-0D07-419A-A146-5999BB71A7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3E090D2D-ABDB-48D7-945D-A25C2A3BAA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19137299-B992-40BF-8460-49FAC36390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3518F154-E002-430F-AA45-F8A21D030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051199FC-0A2B-4199-9EB5-6E99444498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9" name="Pijl: rechts 328">
                  <a:extLst>
                    <a:ext uri="{FF2B5EF4-FFF2-40B4-BE49-F238E27FC236}">
                      <a16:creationId xmlns:a16="http://schemas.microsoft.com/office/drawing/2014/main" id="{F3748D1C-D605-49BF-99E4-1C183A6BF4C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6" name="Rechte verbindingslijn 305">
                <a:extLst>
                  <a:ext uri="{FF2B5EF4-FFF2-40B4-BE49-F238E27FC236}">
                    <a16:creationId xmlns:a16="http://schemas.microsoft.com/office/drawing/2014/main" id="{5B92ADE5-F091-467C-A814-7C1A5B2AF3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7" name="Rechte verbindingslijn 306">
                <a:extLst>
                  <a:ext uri="{FF2B5EF4-FFF2-40B4-BE49-F238E27FC236}">
                    <a16:creationId xmlns:a16="http://schemas.microsoft.com/office/drawing/2014/main" id="{F7BF4DC8-5A23-4861-A68E-34335E6E9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8" name="Rechthoek 307">
                <a:extLst>
                  <a:ext uri="{FF2B5EF4-FFF2-40B4-BE49-F238E27FC236}">
                    <a16:creationId xmlns:a16="http://schemas.microsoft.com/office/drawing/2014/main" id="{892F32F7-CE15-46E8-84FC-81F64386A27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E2E08B26-0E75-423C-82AB-1E88C5B8989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98E43B10-D91F-47A3-98B6-AC208F11D89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20" name="Rechthoek 319">
                  <a:extLst>
                    <a:ext uri="{FF2B5EF4-FFF2-40B4-BE49-F238E27FC236}">
                      <a16:creationId xmlns:a16="http://schemas.microsoft.com/office/drawing/2014/main" id="{496B7BBE-720A-44E3-B98B-40EA38869D2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1" name="Groep 320">
                  <a:extLst>
                    <a:ext uri="{FF2B5EF4-FFF2-40B4-BE49-F238E27FC236}">
                      <a16:creationId xmlns:a16="http://schemas.microsoft.com/office/drawing/2014/main" id="{0075F1A4-CF0A-4E98-868B-BFFE5F173F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701AB082-4610-4000-A908-724AAD07A4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4D3D9D42-036C-4BA3-994D-0C8C58D750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8316DFDD-46D9-403C-B3A1-97D3A8F55B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C837C072-5F35-41C2-BBA2-2AEE51E3C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68E35B3B-3EA3-453B-A4CD-6B2651C0C6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2" name="Pijl: rechts 321">
                  <a:extLst>
                    <a:ext uri="{FF2B5EF4-FFF2-40B4-BE49-F238E27FC236}">
                      <a16:creationId xmlns:a16="http://schemas.microsoft.com/office/drawing/2014/main" id="{A2E43F54-F143-41D4-9325-799827E2010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0492B9E7-B2A0-4597-96BD-708735DAADF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A45B5A77-3019-4464-BC49-C28E3AB17C8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C64CABA9-9C96-4AFC-83A1-E7202D96238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DF9B4550-43E3-452D-9869-BD32534D34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A7A6E6F3-DB3E-4FDD-BE5D-C887CC9BB8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67AF0909-8E8E-43C6-94B2-BF4549F2BA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20E5E828-0634-4496-B52E-85CF33794A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82F689F2-60C0-4679-9EB7-8C9E53EC21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4" name="Pijl: rechts 313">
                  <a:extLst>
                    <a:ext uri="{FF2B5EF4-FFF2-40B4-BE49-F238E27FC236}">
                      <a16:creationId xmlns:a16="http://schemas.microsoft.com/office/drawing/2014/main" id="{42A1F9AD-309D-4F00-83C0-3B47FBD5338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351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jl: vijfhoek 1">
            <a:extLst>
              <a:ext uri="{FF2B5EF4-FFF2-40B4-BE49-F238E27FC236}">
                <a16:creationId xmlns:a16="http://schemas.microsoft.com/office/drawing/2014/main" id="{E8692EF5-0C21-4EC4-8CBC-AB5FB95BD0AF}"/>
              </a:ext>
            </a:extLst>
          </p:cNvPr>
          <p:cNvSpPr/>
          <p:nvPr userDrawn="1"/>
        </p:nvSpPr>
        <p:spPr>
          <a:xfrm flipH="1">
            <a:off x="6338701" y="517525"/>
            <a:ext cx="5332598" cy="5841704"/>
          </a:xfrm>
          <a:prstGeom prst="homePlate">
            <a:avLst>
              <a:gd name="adj" fmla="val 59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41" y="1347275"/>
            <a:ext cx="5209830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6307D8-D2AE-444C-A09E-0A3B69F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5209830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CA8D6F7-F80C-472B-84E7-C3DB75A8B4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5353" y="1676401"/>
            <a:ext cx="4463757" cy="3523954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lang="nl-NL" sz="4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3525" indent="0">
              <a:buNone/>
              <a:defRPr/>
            </a:lvl2pPr>
          </a:lstStyle>
          <a:p>
            <a:pPr lvl="0"/>
            <a:r>
              <a:rPr lang="nl-NL" dirty="0"/>
              <a:t>“Plaats hier </a:t>
            </a:r>
            <a:br>
              <a:rPr lang="nl-NL" dirty="0"/>
            </a:br>
            <a:r>
              <a:rPr lang="nl-NL" dirty="0"/>
              <a:t>  je Quote”</a:t>
            </a:r>
          </a:p>
        </p:txBody>
      </p:sp>
      <p:grpSp>
        <p:nvGrpSpPr>
          <p:cNvPr id="83" name="INSTRUCTIE">
            <a:extLst>
              <a:ext uri="{FF2B5EF4-FFF2-40B4-BE49-F238E27FC236}">
                <a16:creationId xmlns:a16="http://schemas.microsoft.com/office/drawing/2014/main" id="{09FCC6C1-36D6-4565-845F-278AA1073AD3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A98D1CD-90C3-415B-BA38-72768A86B5B5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1FBCA97E-71A6-4788-B88E-C5A2FF0B60FE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A00A711-473B-46DD-8ED0-0B9A85322036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D1370D5E-01CA-46EB-B55E-E38ED839703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1F9DF68E-3371-4507-B6B2-F53E41A63E7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70168726-DC96-4681-994C-5AEB1D26BC9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A85E5F33-70BE-4CCD-856E-9D26C81C395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2" name="Rechthoek met één afgeknipte en afgeronde hoek 47">
                  <a:extLst>
                    <a:ext uri="{FF2B5EF4-FFF2-40B4-BE49-F238E27FC236}">
                      <a16:creationId xmlns:a16="http://schemas.microsoft.com/office/drawing/2014/main" id="{7BB6A59D-351F-4082-9513-743A4ED03AF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ige driehoek 92">
                  <a:extLst>
                    <a:ext uri="{FF2B5EF4-FFF2-40B4-BE49-F238E27FC236}">
                      <a16:creationId xmlns:a16="http://schemas.microsoft.com/office/drawing/2014/main" id="{6B134398-2356-4AFE-B9DF-6E572290CBD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4DEB4FEE-281B-4FFC-91CD-1E1DD215431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78EF6BAC-F577-4542-B688-823E7A17805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7EBE9F6C-7E19-4916-84BA-710AACEFDF0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96" name="INSTRUCTIE">
            <a:extLst>
              <a:ext uri="{FF2B5EF4-FFF2-40B4-BE49-F238E27FC236}">
                <a16:creationId xmlns:a16="http://schemas.microsoft.com/office/drawing/2014/main" id="{65752447-7806-4FE6-975D-3E47AE0A6134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17D7681-ECCF-4D2E-8EB6-21D48552BBA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7FCCDEFF-2EF4-4CDB-A811-72DB9DE6504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40DFCD8-9005-45A4-AE73-B510D0AF864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0CD139BB-A2FE-44B8-AF36-077780ED7DF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23087AA-A82E-4601-A528-57BFB808B1F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22ECCA25-CFA8-46D0-8AFA-B123A596B1A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72728774-ABC8-4595-9F08-8FCD41BAA49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6E53AE5-323C-44FE-80F4-27F497C7E16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E64B6BB7-F810-4D84-BD94-0A5CF9486DD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FE26F56F-2811-4C5C-8371-5D2B0CB886F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762EDA49-0C1B-4A15-89DE-5A769041A55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C62C0828-AE40-4A21-AB63-A06EBAA900A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3477B8FF-F4EA-4B5A-A8C0-68370A73531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F43E0CBE-440F-4FAB-94CA-B3623C7A0FB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FEFD690B-7831-4364-B13F-58426B86E96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0196A8C7-1685-4042-9EEE-ADEAC6E6074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F7EC829C-13C2-49BE-B34F-8EE9FAC6BCE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8991D789-1EEC-46F6-A0CF-08A0700131D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706128C8-2889-4D2C-B731-56F7A37BE90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DC333591-5B3E-4162-81CA-292B5C9B31E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17" name="VOORBEELD">
              <a:extLst>
                <a:ext uri="{FF2B5EF4-FFF2-40B4-BE49-F238E27FC236}">
                  <a16:creationId xmlns:a16="http://schemas.microsoft.com/office/drawing/2014/main" id="{EC0F9EBE-4580-47C0-A690-9BD41E20BFD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58618B29-A7EB-4405-98FA-0A21502AAF6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97397AA6-2FCA-4298-9A1A-735107752A0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FBC25353-E06D-40C4-BD05-28D3794C7EB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42CBC368-6637-4EDE-9D38-B88EA15F11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C3FEA338-2579-4500-A8B4-907540BAA1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AF7B142A-2BB0-4007-B41B-30B6E7B5CF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225FA892-BEF1-45D9-8D18-D4E01C8A30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E30725E9-28C8-43B3-9491-A59CAF14FF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8CDFC97-091F-4C64-9052-B590C5708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7" name="Pijl: rechts 226">
                  <a:extLst>
                    <a:ext uri="{FF2B5EF4-FFF2-40B4-BE49-F238E27FC236}">
                      <a16:creationId xmlns:a16="http://schemas.microsoft.com/office/drawing/2014/main" id="{82B17BE7-160B-4661-94AB-0C3A2E56C4B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B21EADE8-E3AE-45C8-88E8-6205969DFF1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A56796A4-2762-4615-AD84-E8D2DF2D9B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D1BAAEE3-9BCB-45CA-8192-7DBD8C748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C638ED07-0604-4748-AEEB-FA03C5E7ED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183EECB5-4CC8-4532-B1E2-304BAD0C28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BE1E3913-1592-47BE-B4D2-1B7925F3E8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C126FB11-4095-48C0-8E48-9D73613661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0" name="Pijl: rechts 219">
                  <a:extLst>
                    <a:ext uri="{FF2B5EF4-FFF2-40B4-BE49-F238E27FC236}">
                      <a16:creationId xmlns:a16="http://schemas.microsoft.com/office/drawing/2014/main" id="{CE236225-CB47-42E2-91E4-691AB373C66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C2AD7EDE-4AE0-43F6-A24A-7415D39EBF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6A4AC54E-366E-4CB8-9F46-E3A90838A8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E8496B5C-F08B-4BF2-B8B0-E3D83183B54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C12BCD43-CEA2-4226-99BA-DF77DC93016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23667423-364A-4730-B01C-9C365971F32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4A431115-3991-4033-9A0C-EE75B24752C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F7727023-9F01-4FBA-AA01-1F892CC739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E65EE2D8-AFEE-451B-A606-7882D6F42B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D15F91BB-6607-409F-A45F-9CFCB58361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8557B276-6C3F-489E-B991-CDA194DE72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5398E028-D352-4F2E-A912-948A23A50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34A47D6F-8EE6-49F3-8E94-FFF5E90773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3" name="Pijl: rechts 212">
                  <a:extLst>
                    <a:ext uri="{FF2B5EF4-FFF2-40B4-BE49-F238E27FC236}">
                      <a16:creationId xmlns:a16="http://schemas.microsoft.com/office/drawing/2014/main" id="{67B93C9F-C802-43CE-AF74-60AA36EB13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B0A652FE-9339-47A1-A412-43BB0E83529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35247947-D02A-4083-9EEB-8D014C7B185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E19D214D-C9AE-4193-AE88-F766DFC8B21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BC220FCD-F8B5-4C17-8F3B-31C13441DF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2B6ECF2D-B9BC-4534-AEC5-E9A97CE6F4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EFA37F0A-E5F7-427B-8F31-693D7383EF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2C5E9028-5E5E-4D04-A616-8714FAFEB5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378FB1C3-65A1-4E63-8DB3-701580D5CE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0" name="Pijl: rechts 129">
                  <a:extLst>
                    <a:ext uri="{FF2B5EF4-FFF2-40B4-BE49-F238E27FC236}">
                      <a16:creationId xmlns:a16="http://schemas.microsoft.com/office/drawing/2014/main" id="{AE5689FF-434D-4CBF-8D80-0D99A75D0D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91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Illustr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: vijfhoek 7">
            <a:extLst>
              <a:ext uri="{FF2B5EF4-FFF2-40B4-BE49-F238E27FC236}">
                <a16:creationId xmlns:a16="http://schemas.microsoft.com/office/drawing/2014/main" id="{33225ED4-D91F-4F14-B392-44B2216D2D33}"/>
              </a:ext>
            </a:extLst>
          </p:cNvPr>
          <p:cNvSpPr/>
          <p:nvPr userDrawn="1"/>
        </p:nvSpPr>
        <p:spPr>
          <a:xfrm flipH="1">
            <a:off x="8078207" y="517525"/>
            <a:ext cx="3593091" cy="5841704"/>
          </a:xfrm>
          <a:prstGeom prst="homePlate">
            <a:avLst>
              <a:gd name="adj" fmla="val 73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2CDE956-D452-49A3-8677-A34CC142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F1D2D9A1-25D8-4701-8B3B-BA1F2914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1" y="6472835"/>
            <a:ext cx="652906" cy="225817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D717392-AFF0-4D85-BF1F-AC3BFC9F6744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2E93F74-58F4-4EBF-B173-990CBC5F1A9A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F540BA3-73FD-4F4E-B2E9-F40560FDCB59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750DF03-DD54-4A42-B46A-AFA2F48B5FCF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BDFE76DB-B28D-4154-ADEA-A1E0EF143D9E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CDC1DC28-4E31-45DE-8236-BDA9D876325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AC9B43D3-4B5A-4905-B1BE-A215214D49F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81AB8D45-F07B-4731-903B-6FD5B2F63D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DEE5D1F5-E140-4A60-A36C-53EDCD5D3DD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2DC71859-7831-426B-B70E-DCBAD88838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E248DF5A-23B3-4A69-B5EA-378CCE657FCD}"/>
                  </a:ext>
                </a:extLst>
              </p:cNvPr>
              <p:cNvCxnSpPr>
                <a:cxnSpLocks/>
                <a:stCxn id="8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3D3001C-10BB-4AFF-8CA9-3D9B857FEF78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B7075F3-19D6-420D-A866-B7D3C36ECD9F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08473228-FAB6-41B6-9460-491BA11947C9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5749F3B2-F0C8-4DCE-82ED-CBCAB0096FA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953FE29B-0450-48C5-9CAF-469F96F8539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EB17A78C-7E03-4DFC-8B2A-0EEC0168E8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002887FB-A5BE-46D9-96A1-911161D593AD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C0B4A22-EF7E-4601-A374-39427D0F45E7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8504FAB7-4C36-4ECF-BE26-00148AB07C82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CA1661B2-74E0-48F5-888E-F47CFF47BE80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88955EF2-4B4C-4F80-82CE-E696D96DE587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CCA9626C-B517-409A-8337-326813F167F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E1CEA8E-27EB-46A5-9FEA-5B4CCBD0D67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2" name="Groep 71">
                    <a:extLst>
                      <a:ext uri="{FF2B5EF4-FFF2-40B4-BE49-F238E27FC236}">
                        <a16:creationId xmlns:a16="http://schemas.microsoft.com/office/drawing/2014/main" id="{FAFCDF07-A369-4848-8069-97132CF66D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B5DE094F-9307-4EFD-9DC7-9A9BED1CEF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Rechthoek 75">
                      <a:extLst>
                        <a:ext uri="{FF2B5EF4-FFF2-40B4-BE49-F238E27FC236}">
                          <a16:creationId xmlns:a16="http://schemas.microsoft.com/office/drawing/2014/main" id="{742A39DC-EF46-4663-B990-60EB7D085E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7" name="Ovaal 76">
                      <a:extLst>
                        <a:ext uri="{FF2B5EF4-FFF2-40B4-BE49-F238E27FC236}">
                          <a16:creationId xmlns:a16="http://schemas.microsoft.com/office/drawing/2014/main" id="{B29E27BD-A4AB-4477-8FBC-1C239D396E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961042E2-8CAC-437D-A10B-58DC62E244F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69BFF7FC-F351-4D9C-B1D5-5066F754D2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658EB2D-64E7-4F7D-9EBB-2FCE51FD9E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4C503946-7B98-4506-AFE8-C75BC64DE3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2637A4B3-A890-428D-BB6D-6307EBC5C93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19C836B0-D5DF-48A5-A7B4-BD54E7028D7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7AD7BEE5-4AF8-459D-8BA8-BAE71ECF11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39748B7D-90F9-4696-8F72-7EC207B3A1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90A8A4F-8E2B-4468-8051-B88FAAB9F6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4" name="Gelijkbenige driehoek 63">
                <a:extLst>
                  <a:ext uri="{FF2B5EF4-FFF2-40B4-BE49-F238E27FC236}">
                    <a16:creationId xmlns:a16="http://schemas.microsoft.com/office/drawing/2014/main" id="{A5D413CC-97CF-4EA3-9B4C-21EE25213E0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CBE13056-E3D5-4B50-AD73-F21885532CFB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562D70BC-87E7-4650-87AD-6DDBF2EBA263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11B6DB07-2232-4622-93FE-928C3DC6EFD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81DCAD5-8BD8-4BD7-B85E-57EFCD3A95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B25DFE0-B8E0-4B03-890C-65BD010745E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6" name="Rechthoek: afgeronde hoeken 55">
                  <a:extLst>
                    <a:ext uri="{FF2B5EF4-FFF2-40B4-BE49-F238E27FC236}">
                      <a16:creationId xmlns:a16="http://schemas.microsoft.com/office/drawing/2014/main" id="{FEDD0287-ACDE-49E5-A851-3643DCBE91F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7CB73CCE-BFD1-425B-ADED-8763EDE2808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6B31C0E-59A8-4BFB-97C3-BA4439ED442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5CA44D8D-B67F-4DD7-8B24-91FA57B387C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ECFE8D9F-1644-437E-9CBC-7D0E5E08BC1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48821BA2-6AE6-44AB-B936-4B150990DCF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0A844AD9-6E5E-4D65-B31B-5340CC05054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98B874AE-8970-472A-88AC-F63986EA4D1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0" name="Rechthoek: afgeronde hoeken 49">
                    <a:extLst>
                      <a:ext uri="{FF2B5EF4-FFF2-40B4-BE49-F238E27FC236}">
                        <a16:creationId xmlns:a16="http://schemas.microsoft.com/office/drawing/2014/main" id="{9ACC2BE6-2448-40A4-9E75-4B9D866513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843CC4AB-5111-4989-A1CE-6D8F55ECFF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D03F04BF-7467-41E9-81B7-D1D240F993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2A9E08F-AF7E-46A4-97E6-3EBC7468CA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34E63B63-B44D-4FE2-9CB3-CBA8F6CE68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E45EF54-3B8A-4C3A-8454-B63BEE6C4A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9" name="Boog 48">
                  <a:extLst>
                    <a:ext uri="{FF2B5EF4-FFF2-40B4-BE49-F238E27FC236}">
                      <a16:creationId xmlns:a16="http://schemas.microsoft.com/office/drawing/2014/main" id="{42CC0830-4A26-4392-8222-81EC0513683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018F6529-B169-48AD-85B9-20F48E2B686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BCEE0F2-6C88-41D9-B285-70284652048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343B5443-B15D-4C4B-B6C9-CC7BB2EA2C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7" name="Tijdelijke aanduiding voor verticale tekst 2">
            <a:extLst>
              <a:ext uri="{FF2B5EF4-FFF2-40B4-BE49-F238E27FC236}">
                <a16:creationId xmlns:a16="http://schemas.microsoft.com/office/drawing/2014/main" id="{48C25B6B-0751-4A56-ACFB-8DDD752F75A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15941" y="1347275"/>
            <a:ext cx="6312278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88" name="Titel 3">
            <a:extLst>
              <a:ext uri="{FF2B5EF4-FFF2-40B4-BE49-F238E27FC236}">
                <a16:creationId xmlns:a16="http://schemas.microsoft.com/office/drawing/2014/main" id="{1326CCD5-48FC-4911-93D9-3D9D0CA8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6333990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89" name="INSTRUCTIE">
            <a:extLst>
              <a:ext uri="{FF2B5EF4-FFF2-40B4-BE49-F238E27FC236}">
                <a16:creationId xmlns:a16="http://schemas.microsoft.com/office/drawing/2014/main" id="{7F27FE12-7CCE-4059-9DF1-72E54E32883B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3407462-E464-4473-AD74-CA7088C5674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6E3AB649-7391-43FF-A5E7-BB4FE04BFF5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F3B03369-E1B4-4646-BF7A-82ABC7B88B3A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CBC3C5D-C7EB-4F2B-A612-7ECF9744F79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86393FBC-C0A5-4955-BCF3-AD5D02481AB0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A3ACD700-5EA1-4AEF-8E1F-56F0204F4662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3A8633F9-169C-4A05-B759-3EF42059045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8" name="Rechthoek met één afgeknipte en afgeronde hoek 47">
                  <a:extLst>
                    <a:ext uri="{FF2B5EF4-FFF2-40B4-BE49-F238E27FC236}">
                      <a16:creationId xmlns:a16="http://schemas.microsoft.com/office/drawing/2014/main" id="{476B413F-00C0-4ADF-998F-6FEA7313EB21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hthoekige driehoek 98">
                  <a:extLst>
                    <a:ext uri="{FF2B5EF4-FFF2-40B4-BE49-F238E27FC236}">
                      <a16:creationId xmlns:a16="http://schemas.microsoft.com/office/drawing/2014/main" id="{535B2CD6-5271-4C81-9744-D2581C14B5C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6ABE44EE-94C0-4720-84E8-60B4F4F1980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8E751716-CA8D-4415-A9E5-543EB7C1289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EBED90C0-AEA3-4B6C-B706-33D376334B7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02" name="Tijdelijke aanduiding voor afbeelding 8">
            <a:extLst>
              <a:ext uri="{FF2B5EF4-FFF2-40B4-BE49-F238E27FC236}">
                <a16:creationId xmlns:a16="http://schemas.microsoft.com/office/drawing/2014/main" id="{D304D0ED-6E51-4152-8C81-AF1FB1BB69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56500" y="517526"/>
            <a:ext cx="4114798" cy="5817112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illustratie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5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Quote kle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: vijfhoek 7">
            <a:extLst>
              <a:ext uri="{FF2B5EF4-FFF2-40B4-BE49-F238E27FC236}">
                <a16:creationId xmlns:a16="http://schemas.microsoft.com/office/drawing/2014/main" id="{33225ED4-D91F-4F14-B392-44B2216D2D33}"/>
              </a:ext>
            </a:extLst>
          </p:cNvPr>
          <p:cNvSpPr/>
          <p:nvPr userDrawn="1"/>
        </p:nvSpPr>
        <p:spPr>
          <a:xfrm flipH="1">
            <a:off x="8078207" y="517525"/>
            <a:ext cx="3593091" cy="5841704"/>
          </a:xfrm>
          <a:prstGeom prst="homePlate">
            <a:avLst>
              <a:gd name="adj" fmla="val 73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0B060C24-A65F-4C98-B918-4E2E57F4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1874027E-5CD5-452C-8F2B-DA019268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1" y="6472835"/>
            <a:ext cx="652906" cy="225817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A9721B8D-FE34-4F36-B371-87CACFB2E54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15941" y="1347275"/>
            <a:ext cx="6904034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613BDF79-579D-4D89-976D-9928B131C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6904034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6" name="Tijdelijke aanduiding voor tekst 7">
            <a:extLst>
              <a:ext uri="{FF2B5EF4-FFF2-40B4-BE49-F238E27FC236}">
                <a16:creationId xmlns:a16="http://schemas.microsoft.com/office/drawing/2014/main" id="{32C8B834-DE6D-4B10-8F6D-C4E2C90D9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9641" y="1676401"/>
            <a:ext cx="2934038" cy="3248024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lang="nl-NL" sz="32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3525" indent="0">
              <a:buNone/>
              <a:defRPr/>
            </a:lvl2pPr>
          </a:lstStyle>
          <a:p>
            <a:pPr lvl="0"/>
            <a:r>
              <a:rPr lang="nl-NL" dirty="0"/>
              <a:t>“Plaats hier </a:t>
            </a:r>
            <a:br>
              <a:rPr lang="nl-NL" dirty="0"/>
            </a:br>
            <a:r>
              <a:rPr lang="nl-NL" dirty="0"/>
              <a:t>  je Quote”</a:t>
            </a:r>
          </a:p>
        </p:txBody>
      </p:sp>
      <p:grpSp>
        <p:nvGrpSpPr>
          <p:cNvPr id="27" name="INSTRUCTIE">
            <a:extLst>
              <a:ext uri="{FF2B5EF4-FFF2-40B4-BE49-F238E27FC236}">
                <a16:creationId xmlns:a16="http://schemas.microsoft.com/office/drawing/2014/main" id="{8131C3E4-5A21-4B66-BA80-728C6DA6FB68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47275ACF-7142-4F2D-90EE-E6371F7AA570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4D7EF072-A5EB-4A19-92A6-A4F6E611B64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684665A-7411-4F71-B944-550970BBF222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E6D5DC0-BF7B-4DCF-A3B4-1EE812D3A3E0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63AE62D-E398-4DFA-ABFF-F5981AE9450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750FE293-F3C6-4665-8774-DCE85375841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1C20D523-C731-4716-AC7C-BE6616A0739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6" name="Rechthoek met één afgeknipte en afgeronde hoek 47">
                  <a:extLst>
                    <a:ext uri="{FF2B5EF4-FFF2-40B4-BE49-F238E27FC236}">
                      <a16:creationId xmlns:a16="http://schemas.microsoft.com/office/drawing/2014/main" id="{EF7E82CD-0DA3-43DF-92B1-B1902AD4D12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ige driehoek 36">
                  <a:extLst>
                    <a:ext uri="{FF2B5EF4-FFF2-40B4-BE49-F238E27FC236}">
                      <a16:creationId xmlns:a16="http://schemas.microsoft.com/office/drawing/2014/main" id="{18014550-7624-49D4-AC33-C484FF658C5A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B9AD2B43-550F-4E21-961C-419058713F0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2B6FF83A-74A3-4E69-A3C0-0B89ECA4BC66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363B9A98-7B6C-428D-BF32-27B609F7954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4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zijn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jdelijke aanduiding voor afbeelding 43">
            <a:extLst>
              <a:ext uri="{FF2B5EF4-FFF2-40B4-BE49-F238E27FC236}">
                <a16:creationId xmlns:a16="http://schemas.microsoft.com/office/drawing/2014/main" id="{A2E450F6-DA31-427B-A4F3-31F75A85A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7281" y="3185214"/>
            <a:ext cx="5523165" cy="3155260"/>
          </a:xfrm>
          <a:custGeom>
            <a:avLst/>
            <a:gdLst>
              <a:gd name="connsiteX0" fmla="*/ 347052 w 5523165"/>
              <a:gd name="connsiteY0" fmla="*/ 0 h 3155260"/>
              <a:gd name="connsiteX1" fmla="*/ 416902 w 5523165"/>
              <a:gd name="connsiteY1" fmla="*/ 0 h 3155260"/>
              <a:gd name="connsiteX2" fmla="*/ 5453315 w 5523165"/>
              <a:gd name="connsiteY2" fmla="*/ 0 h 3155260"/>
              <a:gd name="connsiteX3" fmla="*/ 5523165 w 5523165"/>
              <a:gd name="connsiteY3" fmla="*/ 0 h 3155260"/>
              <a:gd name="connsiteX4" fmla="*/ 5523165 w 5523165"/>
              <a:gd name="connsiteY4" fmla="*/ 3155260 h 3155260"/>
              <a:gd name="connsiteX5" fmla="*/ 5453315 w 5523165"/>
              <a:gd name="connsiteY5" fmla="*/ 3155260 h 3155260"/>
              <a:gd name="connsiteX6" fmla="*/ 413863 w 5523165"/>
              <a:gd name="connsiteY6" fmla="*/ 3155260 h 3155260"/>
              <a:gd name="connsiteX7" fmla="*/ 344013 w 5523165"/>
              <a:gd name="connsiteY7" fmla="*/ 3155260 h 3155260"/>
              <a:gd name="connsiteX8" fmla="*/ 0 w 5523165"/>
              <a:gd name="connsiteY8" fmla="*/ 1584569 h 31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3165" h="3155260">
                <a:moveTo>
                  <a:pt x="347052" y="0"/>
                </a:moveTo>
                <a:lnTo>
                  <a:pt x="416902" y="0"/>
                </a:lnTo>
                <a:lnTo>
                  <a:pt x="5453315" y="0"/>
                </a:lnTo>
                <a:lnTo>
                  <a:pt x="5523165" y="0"/>
                </a:lnTo>
                <a:lnTo>
                  <a:pt x="5523165" y="3155260"/>
                </a:lnTo>
                <a:lnTo>
                  <a:pt x="5453315" y="3155260"/>
                </a:lnTo>
                <a:lnTo>
                  <a:pt x="413863" y="3155260"/>
                </a:lnTo>
                <a:lnTo>
                  <a:pt x="344013" y="3155260"/>
                </a:lnTo>
                <a:lnTo>
                  <a:pt x="0" y="1584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C0FF3B34-8595-452C-B6A8-703A9F656888}"/>
              </a:ext>
            </a:extLst>
          </p:cNvPr>
          <p:cNvSpPr/>
          <p:nvPr userDrawn="1"/>
        </p:nvSpPr>
        <p:spPr>
          <a:xfrm>
            <a:off x="515940" y="3180337"/>
            <a:ext cx="5528938" cy="3178892"/>
          </a:xfrm>
          <a:custGeom>
            <a:avLst/>
            <a:gdLst>
              <a:gd name="connsiteX0" fmla="*/ 0 w 5528938"/>
              <a:gd name="connsiteY0" fmla="*/ 0 h 3178892"/>
              <a:gd name="connsiteX1" fmla="*/ 75623 w 5528938"/>
              <a:gd name="connsiteY1" fmla="*/ 0 h 3178892"/>
              <a:gd name="connsiteX2" fmla="*/ 5105195 w 5528938"/>
              <a:gd name="connsiteY2" fmla="*/ 0 h 3178892"/>
              <a:gd name="connsiteX3" fmla="*/ 5180818 w 5528938"/>
              <a:gd name="connsiteY3" fmla="*/ 0 h 3178892"/>
              <a:gd name="connsiteX4" fmla="*/ 5528938 w 5528938"/>
              <a:gd name="connsiteY4" fmla="*/ 1589446 h 3178892"/>
              <a:gd name="connsiteX5" fmla="*/ 5180818 w 5528938"/>
              <a:gd name="connsiteY5" fmla="*/ 3178892 h 3178892"/>
              <a:gd name="connsiteX6" fmla="*/ 5105195 w 5528938"/>
              <a:gd name="connsiteY6" fmla="*/ 3178892 h 3178892"/>
              <a:gd name="connsiteX7" fmla="*/ 75623 w 5528938"/>
              <a:gd name="connsiteY7" fmla="*/ 3178892 h 3178892"/>
              <a:gd name="connsiteX8" fmla="*/ 0 w 5528938"/>
              <a:gd name="connsiteY8" fmla="*/ 3178892 h 317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8938" h="3178892">
                <a:moveTo>
                  <a:pt x="0" y="0"/>
                </a:moveTo>
                <a:lnTo>
                  <a:pt x="75623" y="0"/>
                </a:lnTo>
                <a:lnTo>
                  <a:pt x="5105195" y="0"/>
                </a:lnTo>
                <a:lnTo>
                  <a:pt x="5180818" y="0"/>
                </a:lnTo>
                <a:lnTo>
                  <a:pt x="5528938" y="1589446"/>
                </a:lnTo>
                <a:lnTo>
                  <a:pt x="5180818" y="3178892"/>
                </a:lnTo>
                <a:lnTo>
                  <a:pt x="5105195" y="3178892"/>
                </a:lnTo>
                <a:lnTo>
                  <a:pt x="75623" y="3178892"/>
                </a:lnTo>
                <a:lnTo>
                  <a:pt x="0" y="3178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89F918-99E7-4461-B27B-8AD559BD9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33897"/>
            <a:ext cx="11155352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E27D27-317C-49FB-A1E1-D30D2417F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F4A894-4658-40FC-A153-D32A2CE4F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9FC6612-D33B-4F90-A8FA-0C32CB9BD5B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5937" y="1252873"/>
            <a:ext cx="11154509" cy="1699877"/>
          </a:xfrm>
        </p:spPr>
        <p:txBody>
          <a:bodyPr/>
          <a:lstStyle>
            <a:lvl1pPr marL="0" marR="0" indent="0" algn="l" defTabSz="7191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Segoe UI Light" panose="020B0502040204020203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  <a:lvl2pPr marL="263525" indent="0">
              <a:buNone/>
              <a:defRPr sz="1600"/>
            </a:lvl2pPr>
          </a:lstStyle>
          <a:p>
            <a:pPr marL="0" marR="0" lvl="0" indent="0" algn="l" defTabSz="7191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ClrTx/>
              <a:buSzPct val="100000"/>
              <a:buFont typeface="Segoe UI Light" panose="020B0502040204020203" pitchFamily="34" charset="0"/>
              <a:buNone/>
              <a:tabLst/>
              <a:defRPr/>
            </a:pPr>
            <a:r>
              <a:rPr lang="nl-NL" sz="1600" b="1" dirty="0">
                <a:solidFill>
                  <a:schemeClr val="accent1"/>
                </a:solidFill>
              </a:rPr>
              <a:t>Plaats hier je subtitel</a:t>
            </a:r>
          </a:p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05EC46D7-8B9B-4C27-B76F-92ED44234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900" y="4011458"/>
            <a:ext cx="4478338" cy="1502772"/>
          </a:xfrm>
        </p:spPr>
        <p:txBody>
          <a:bodyPr anchor="t" anchorCtr="0"/>
          <a:lstStyle>
            <a:lvl1pPr marL="182563" indent="-182563" algn="l">
              <a:lnSpc>
                <a:spcPct val="90000"/>
              </a:lnSpc>
              <a:buNone/>
              <a:defRPr sz="3000" b="1"/>
            </a:lvl1pPr>
          </a:lstStyle>
          <a:p>
            <a:pPr lvl="0"/>
            <a:r>
              <a:rPr lang="nl-NL" dirty="0"/>
              <a:t>“Plaats hier je quote”</a:t>
            </a:r>
          </a:p>
        </p:txBody>
      </p:sp>
      <p:grpSp>
        <p:nvGrpSpPr>
          <p:cNvPr id="28" name="INSTRUCTIE">
            <a:extLst>
              <a:ext uri="{FF2B5EF4-FFF2-40B4-BE49-F238E27FC236}">
                <a16:creationId xmlns:a16="http://schemas.microsoft.com/office/drawing/2014/main" id="{06605F45-C78B-4F84-ACC2-67307B3EE652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A01E0F6-3978-43D0-BEE3-B9CD7A2EEA64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C3D84DB8-7D38-4AC0-8D0C-B2E70267957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6BAD59C-C1D3-46E5-A1EB-33F1DB56D415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AA5920ED-CE66-4D5D-81C7-78844AD8C20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3747F790-7A64-440D-9F01-D474D143711F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4D2D30D2-24AB-4C89-80B3-8B54475FC8A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2CE0477-E953-4945-A1AD-4CE7349A5EF5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7" name="Rechthoek met één afgeknipte en afgeronde hoek 47">
                  <a:extLst>
                    <a:ext uri="{FF2B5EF4-FFF2-40B4-BE49-F238E27FC236}">
                      <a16:creationId xmlns:a16="http://schemas.microsoft.com/office/drawing/2014/main" id="{F69E9006-E2C8-42E8-A3E0-AD201ACE462B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ige driehoek 37">
                  <a:extLst>
                    <a:ext uri="{FF2B5EF4-FFF2-40B4-BE49-F238E27FC236}">
                      <a16:creationId xmlns:a16="http://schemas.microsoft.com/office/drawing/2014/main" id="{C3D4239E-A502-4B16-BBB5-D5AA75B8DB42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12EDD2E1-9BD6-4C33-B56A-0CD69211A656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9163B463-6672-4F99-B2F2-7F04EC7C3FE6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5A3C8E6-6DC6-4E9F-B1C9-ADC1E211259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8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2283EC93-D09F-472C-A911-EE2C2FD388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4313" y="219075"/>
            <a:ext cx="11767696" cy="6419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3490" y="1767900"/>
            <a:ext cx="4582510" cy="2994599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hoofdstuktitel,</a:t>
            </a:r>
            <a:br>
              <a:rPr lang="nl-NL" dirty="0"/>
            </a:br>
            <a:r>
              <a:rPr lang="nl-NL" dirty="0"/>
              <a:t>de tekst is altijd links uitgelijnd.</a:t>
            </a:r>
            <a:br>
              <a:rPr lang="nl-NL" dirty="0"/>
            </a:br>
            <a:r>
              <a:rPr lang="nl-NL" dirty="0"/>
              <a:t>Max. 5 regels.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487A4E41-9132-482B-A25D-CA95E1539AE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0506" y="716352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4CA6877F-9337-446A-B59D-713B197C85CA}"/>
              </a:ext>
            </a:extLst>
          </p:cNvPr>
          <p:cNvGrpSpPr/>
          <p:nvPr userDrawn="1"/>
        </p:nvGrpSpPr>
        <p:grpSpPr>
          <a:xfrm>
            <a:off x="12377867" y="0"/>
            <a:ext cx="3593091" cy="5624863"/>
            <a:chOff x="-3786165" y="0"/>
            <a:chExt cx="3593091" cy="5624863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9940256-B636-407C-A36F-81D10FF024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624863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510A22D-7D17-4C78-A04D-2E1ECD03F76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F310A3B-F35B-406E-9FE0-73854C87FFF1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FB2E033-AF83-4B97-88B1-2DAA958B33ED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BAF0CD82-B071-4815-B683-AC116B1037C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8C38C724-F48B-4E83-86D3-0D23020C2D0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D424F71C-5C99-4C11-A311-2DBAADF3B16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679C3995-C8A7-41F1-B591-219B95F99FA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1C921EE2-B7B9-403B-B823-4466B60AF7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2E05EC7C-93A4-4668-860A-CA487197024F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7495A6D-887C-491F-A93F-0EFA2A3C22A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BFF9703-A6E8-4AAE-A93A-682F3DE1DFF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BA8F0F8-5A12-4CA6-8B5C-ED93E416228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77018C16-BD44-414B-B906-17BDD073EA5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382D5ED5-F769-4D7B-8CA1-58F958D3C3E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3" name="Gelijkbenige driehoek 72">
                <a:extLst>
                  <a:ext uri="{FF2B5EF4-FFF2-40B4-BE49-F238E27FC236}">
                    <a16:creationId xmlns:a16="http://schemas.microsoft.com/office/drawing/2014/main" id="{A4B1C29E-B2CC-4980-831F-ED3D9BC6A62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449F8F44-C5A0-4D91-AC44-4C28141291FF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2D8F805-FBDC-4060-A5E1-DF2E5948B5AD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3CDF22B-612E-4D95-82FB-21C5220903CE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76FAD9A9-55FB-48A8-A61D-A04C8C9A0F3F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F95ADA41-7484-4B9E-AB70-4DC9232B9206}"/>
                </a:ext>
              </a:extLst>
            </p:cNvPr>
            <p:cNvGrpSpPr/>
            <p:nvPr userDrawn="1"/>
          </p:nvGrpSpPr>
          <p:grpSpPr>
            <a:xfrm>
              <a:off x="-3408294" y="4834615"/>
              <a:ext cx="622283" cy="612919"/>
              <a:chOff x="12617641" y="3403239"/>
              <a:chExt cx="752963" cy="741634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1C013DC1-7732-4EFD-BA74-0C455355BA5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B60E891D-4367-4DBA-A672-8CB97E861EB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3C8F1896-0675-4EC0-AF00-B0D3F61DAD6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E4B1FEE6-A687-4CA2-ACC1-12BDD82792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CC21C1F0-6E7D-4A72-B5BD-F2EAD55199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Ovaal 69">
                      <a:extLst>
                        <a:ext uri="{FF2B5EF4-FFF2-40B4-BE49-F238E27FC236}">
                          <a16:creationId xmlns:a16="http://schemas.microsoft.com/office/drawing/2014/main" id="{28391B96-72C4-47A0-8F5A-00B076E827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183ADB42-A16A-49FB-8D3D-D4B06B2160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E458561D-FF11-4EA0-AEAD-51084FFA76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7F0207D8-6C9A-42CC-8A96-4F770025CE0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31ACEC3A-2082-4465-AE8A-15751F1D2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BCAA9EE2-0E5A-4C1A-931B-B43DA4C4312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1F2EEB95-0575-4781-B1A4-8A446AE64A1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2251AB06-5FF1-4959-94C8-E87B83888C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630914B4-2B5F-4D41-AD5A-D808DAEE600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9DC797A-7966-4787-94FF-F8CEB3CBD0E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6" name="Gelijkbenige driehoek 55">
                <a:extLst>
                  <a:ext uri="{FF2B5EF4-FFF2-40B4-BE49-F238E27FC236}">
                    <a16:creationId xmlns:a16="http://schemas.microsoft.com/office/drawing/2014/main" id="{1239D2EB-07C9-4D19-B9FC-15102DA1CF2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CC35A679-536E-49F0-967B-0310DC20BB25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52171BC1-5E7D-4168-9452-4D61E3EF7461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EFF32EFD-2A5A-424F-B93D-09B920E99117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6B2D4BE2-37F4-4627-AF0C-86054AFEC8F6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2D5041ED-8E0A-4657-8668-376BE4D4ACD2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123B18AC-44BD-490A-A5D3-FD8B4D7CB54C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7838C905-D001-4721-978A-8FC09C9CA63C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E7D93AE8-6CBD-419F-8942-D761BFEC2AEA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E1BCC782-D9BC-43C1-93D2-15F738A9167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69BD097-724A-49AC-B5FE-9AD773098F3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E75175D8-C5CF-4C2F-B069-D21F0402FB6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71BFB5A-F3D1-4A59-9601-4AE9FF8D84B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DEC5797C-8773-4073-83FA-773FF5DDD42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74E6DE92-E6AC-4C7F-872D-27D918D4A29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5B53D6CC-554A-4C04-85B6-506DCD0AC1F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4" name="INSTRUCTIE">
            <a:extLst>
              <a:ext uri="{FF2B5EF4-FFF2-40B4-BE49-F238E27FC236}">
                <a16:creationId xmlns:a16="http://schemas.microsoft.com/office/drawing/2014/main" id="{6C1C8E04-3760-4AA1-88D1-6748526FD888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2DAC61-7685-4BF8-9627-3EE103212A2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E6BD4BE-F42A-402E-B206-3CD053E6EB4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92CA9016-BBB0-4D75-9285-C30FE33BEB18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D4C3DC7-F4F2-4A6B-817E-F84D6BD40C7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0DE19E0-6433-4C8C-859C-5DB2478B01A0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C3FA4AC7-CB8E-419B-ACA3-04C8EBD7213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78D5C66C-0B38-4AA3-8AE3-70E64C1C7FC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3" name="Rechthoek met één afgeknipte en afgeronde hoek 47">
                  <a:extLst>
                    <a:ext uri="{FF2B5EF4-FFF2-40B4-BE49-F238E27FC236}">
                      <a16:creationId xmlns:a16="http://schemas.microsoft.com/office/drawing/2014/main" id="{B66A13D5-3485-4C9D-BEB2-0DACF286BE2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ige driehoek 103">
                  <a:extLst>
                    <a:ext uri="{FF2B5EF4-FFF2-40B4-BE49-F238E27FC236}">
                      <a16:creationId xmlns:a16="http://schemas.microsoft.com/office/drawing/2014/main" id="{42244468-7363-414D-8161-1DC8E4EE73A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7B94AF60-171D-4FFC-A57F-1427FDB5CFD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E8D76091-E1D7-492B-99C8-FE1A54BFA45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B3E8EAC5-D751-4230-A44E-DE6686138271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slid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2283EC93-D09F-472C-A911-EE2C2FD388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4313" y="219075"/>
            <a:ext cx="11767696" cy="6419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3490" y="1767900"/>
            <a:ext cx="4582510" cy="2994599"/>
          </a:xfrm>
        </p:spPr>
        <p:txBody>
          <a:bodyPr anchor="t"/>
          <a:lstStyle>
            <a:lvl1pPr>
              <a:defRPr sz="4000">
                <a:solidFill>
                  <a:srgbClr val="002857"/>
                </a:solidFill>
              </a:defRPr>
            </a:lvl1pPr>
          </a:lstStyle>
          <a:p>
            <a:r>
              <a:rPr lang="nl-NL" dirty="0"/>
              <a:t>Plaats hier je hoofdstuktitel,</a:t>
            </a:r>
            <a:br>
              <a:rPr lang="nl-NL" dirty="0"/>
            </a:br>
            <a:r>
              <a:rPr lang="nl-NL" dirty="0"/>
              <a:t>de tekst is altijd links uitgelijnd.</a:t>
            </a:r>
            <a:br>
              <a:rPr lang="nl-NL" dirty="0"/>
            </a:br>
            <a:r>
              <a:rPr lang="nl-NL" dirty="0"/>
              <a:t>Max. 5 regels.</a:t>
            </a:r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4CA6877F-9337-446A-B59D-713B197C85CA}"/>
              </a:ext>
            </a:extLst>
          </p:cNvPr>
          <p:cNvGrpSpPr/>
          <p:nvPr userDrawn="1"/>
        </p:nvGrpSpPr>
        <p:grpSpPr>
          <a:xfrm>
            <a:off x="12377867" y="0"/>
            <a:ext cx="3593091" cy="5624863"/>
            <a:chOff x="-3786165" y="0"/>
            <a:chExt cx="3593091" cy="5624863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9940256-B636-407C-A36F-81D10FF024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624863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510A22D-7D17-4C78-A04D-2E1ECD03F76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F310A3B-F35B-406E-9FE0-73854C87FFF1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FB2E033-AF83-4B97-88B1-2DAA958B33ED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BAF0CD82-B071-4815-B683-AC116B1037C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8C38C724-F48B-4E83-86D3-0D23020C2D0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D424F71C-5C99-4C11-A311-2DBAADF3B16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679C3995-C8A7-41F1-B591-219B95F99FA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1C921EE2-B7B9-403B-B823-4466B60AF7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2E05EC7C-93A4-4668-860A-CA487197024F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7495A6D-887C-491F-A93F-0EFA2A3C22A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BFF9703-A6E8-4AAE-A93A-682F3DE1DFF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BA8F0F8-5A12-4CA6-8B5C-ED93E416228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77018C16-BD44-414B-B906-17BDD073EA5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382D5ED5-F769-4D7B-8CA1-58F958D3C3E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3" name="Gelijkbenige driehoek 72">
                <a:extLst>
                  <a:ext uri="{FF2B5EF4-FFF2-40B4-BE49-F238E27FC236}">
                    <a16:creationId xmlns:a16="http://schemas.microsoft.com/office/drawing/2014/main" id="{A4B1C29E-B2CC-4980-831F-ED3D9BC6A62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449F8F44-C5A0-4D91-AC44-4C28141291FF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2D8F805-FBDC-4060-A5E1-DF2E5948B5AD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3CDF22B-612E-4D95-82FB-21C5220903CE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76FAD9A9-55FB-48A8-A61D-A04C8C9A0F3F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F95ADA41-7484-4B9E-AB70-4DC9232B9206}"/>
                </a:ext>
              </a:extLst>
            </p:cNvPr>
            <p:cNvGrpSpPr/>
            <p:nvPr userDrawn="1"/>
          </p:nvGrpSpPr>
          <p:grpSpPr>
            <a:xfrm>
              <a:off x="-3408294" y="4834615"/>
              <a:ext cx="622283" cy="612919"/>
              <a:chOff x="12617641" y="3403239"/>
              <a:chExt cx="752963" cy="741634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1C013DC1-7732-4EFD-BA74-0C455355BA5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B60E891D-4367-4DBA-A672-8CB97E861EB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3C8F1896-0675-4EC0-AF00-B0D3F61DAD6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E4B1FEE6-A687-4CA2-ACC1-12BDD82792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CC21C1F0-6E7D-4A72-B5BD-F2EAD55199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Ovaal 69">
                      <a:extLst>
                        <a:ext uri="{FF2B5EF4-FFF2-40B4-BE49-F238E27FC236}">
                          <a16:creationId xmlns:a16="http://schemas.microsoft.com/office/drawing/2014/main" id="{28391B96-72C4-47A0-8F5A-00B076E827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183ADB42-A16A-49FB-8D3D-D4B06B2160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E458561D-FF11-4EA0-AEAD-51084FFA76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7F0207D8-6C9A-42CC-8A96-4F770025CE0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31ACEC3A-2082-4465-AE8A-15751F1D2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BCAA9EE2-0E5A-4C1A-931B-B43DA4C4312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1F2EEB95-0575-4781-B1A4-8A446AE64A1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2251AB06-5FF1-4959-94C8-E87B83888C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630914B4-2B5F-4D41-AD5A-D808DAEE600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9DC797A-7966-4787-94FF-F8CEB3CBD0E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6" name="Gelijkbenige driehoek 55">
                <a:extLst>
                  <a:ext uri="{FF2B5EF4-FFF2-40B4-BE49-F238E27FC236}">
                    <a16:creationId xmlns:a16="http://schemas.microsoft.com/office/drawing/2014/main" id="{1239D2EB-07C9-4D19-B9FC-15102DA1CF2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CC35A679-536E-49F0-967B-0310DC20BB25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52171BC1-5E7D-4168-9452-4D61E3EF7461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EFF32EFD-2A5A-424F-B93D-09B920E99117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6B2D4BE2-37F4-4627-AF0C-86054AFEC8F6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2D5041ED-8E0A-4657-8668-376BE4D4ACD2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123B18AC-44BD-490A-A5D3-FD8B4D7CB54C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7838C905-D001-4721-978A-8FC09C9CA63C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E7D93AE8-6CBD-419F-8942-D761BFEC2AEA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E1BCC782-D9BC-43C1-93D2-15F738A9167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69BD097-724A-49AC-B5FE-9AD773098F3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E75175D8-C5CF-4C2F-B069-D21F0402FB6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71BFB5A-F3D1-4A59-9601-4AE9FF8D84B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DEC5797C-8773-4073-83FA-773FF5DDD42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74E6DE92-E6AC-4C7F-872D-27D918D4A29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5B53D6CC-554A-4C04-85B6-506DCD0AC1F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4" name="INSTRUCTIE">
            <a:extLst>
              <a:ext uri="{FF2B5EF4-FFF2-40B4-BE49-F238E27FC236}">
                <a16:creationId xmlns:a16="http://schemas.microsoft.com/office/drawing/2014/main" id="{6C1C8E04-3760-4AA1-88D1-6748526FD888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2DAC61-7685-4BF8-9627-3EE103212A2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E6BD4BE-F42A-402E-B206-3CD053E6EB4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92CA9016-BBB0-4D75-9285-C30FE33BEB18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D4C3DC7-F4F2-4A6B-817E-F84D6BD40C7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0DE19E0-6433-4C8C-859C-5DB2478B01A0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C3FA4AC7-CB8E-419B-ACA3-04C8EBD7213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78D5C66C-0B38-4AA3-8AE3-70E64C1C7FC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3" name="Rechthoek met één afgeknipte en afgeronde hoek 47">
                  <a:extLst>
                    <a:ext uri="{FF2B5EF4-FFF2-40B4-BE49-F238E27FC236}">
                      <a16:creationId xmlns:a16="http://schemas.microsoft.com/office/drawing/2014/main" id="{B66A13D5-3485-4C9D-BEB2-0DACF286BE2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ige driehoek 103">
                  <a:extLst>
                    <a:ext uri="{FF2B5EF4-FFF2-40B4-BE49-F238E27FC236}">
                      <a16:creationId xmlns:a16="http://schemas.microsoft.com/office/drawing/2014/main" id="{42244468-7363-414D-8161-1DC8E4EE73A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7B94AF60-171D-4FFC-A57F-1427FDB5CFD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E8D76091-E1D7-492B-99C8-FE1A54BFA45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B3E8EAC5-D751-4230-A44E-DE6686138271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CAF6FA28-C3A3-4B1E-9A95-10719E0CA84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672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92441A40-A10C-45FF-A9BB-96102D4B58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je titel,</a:t>
            </a:r>
            <a:br>
              <a:rPr lang="nl-NL" dirty="0"/>
            </a:br>
            <a:r>
              <a:rPr lang="nl-NL" dirty="0"/>
              <a:t>de tekst is altijd links uitgelijnd.</a:t>
            </a:r>
            <a:br>
              <a:rPr lang="nl-NL" dirty="0"/>
            </a:br>
            <a:r>
              <a:rPr lang="nl-NL" dirty="0"/>
              <a:t>max. 3 regels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324367F7-ABFF-46E1-BB8E-B0D2FDBFA32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Plaats hier een korte omschrijving van het hoofdstuk.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37272DFB-F5BE-4144-B4B4-47A9F5C0044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385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Vrije vorm: vorm 75">
            <a:extLst>
              <a:ext uri="{FF2B5EF4-FFF2-40B4-BE49-F238E27FC236}">
                <a16:creationId xmlns:a16="http://schemas.microsoft.com/office/drawing/2014/main" id="{BB8D445F-3A97-416B-876D-CF71CD471850}"/>
              </a:ext>
            </a:extLst>
          </p:cNvPr>
          <p:cNvSpPr/>
          <p:nvPr userDrawn="1"/>
        </p:nvSpPr>
        <p:spPr>
          <a:xfrm>
            <a:off x="212304" y="5822950"/>
            <a:ext cx="11760620" cy="819150"/>
          </a:xfrm>
          <a:custGeom>
            <a:avLst/>
            <a:gdLst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5854884 w 11698084"/>
              <a:gd name="connsiteY4" fmla="*/ 0 h 1459574"/>
              <a:gd name="connsiteX5" fmla="*/ 11698084 w 11698084"/>
              <a:gd name="connsiteY5" fmla="*/ 614133 h 1459574"/>
              <a:gd name="connsiteX6" fmla="*/ 11698084 w 11698084"/>
              <a:gd name="connsiteY6" fmla="*/ 687968 h 1459574"/>
              <a:gd name="connsiteX7" fmla="*/ 11657868 w 11698084"/>
              <a:gd name="connsiteY7" fmla="*/ 687968 h 1459574"/>
              <a:gd name="connsiteX8" fmla="*/ 292618 w 11698084"/>
              <a:gd name="connsiteY8" fmla="*/ 687968 h 1459574"/>
              <a:gd name="connsiteX9" fmla="*/ 0 w 11698084"/>
              <a:gd name="connsiteY9" fmla="*/ 687968 h 1459574"/>
              <a:gd name="connsiteX10" fmla="*/ 0 w 11698084"/>
              <a:gd name="connsiteY10" fmla="*/ 407092 h 1459574"/>
              <a:gd name="connsiteX11" fmla="*/ 3586 w 11698084"/>
              <a:gd name="connsiteY11" fmla="*/ 406802 h 1459574"/>
              <a:gd name="connsiteX12" fmla="*/ 3586 w 11698084"/>
              <a:gd name="connsiteY12" fmla="*/ 614984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292618 w 11698084"/>
              <a:gd name="connsiteY9" fmla="*/ 687968 h 1459574"/>
              <a:gd name="connsiteX10" fmla="*/ 0 w 11698084"/>
              <a:gd name="connsiteY10" fmla="*/ 687968 h 1459574"/>
              <a:gd name="connsiteX11" fmla="*/ 0 w 11698084"/>
              <a:gd name="connsiteY11" fmla="*/ 407092 h 1459574"/>
              <a:gd name="connsiteX12" fmla="*/ 3586 w 11698084"/>
              <a:gd name="connsiteY12" fmla="*/ 614984 h 1459574"/>
              <a:gd name="connsiteX13" fmla="*/ 5854884 w 11698084"/>
              <a:gd name="connsiteY13" fmla="*/ 0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292618 w 11698084"/>
              <a:gd name="connsiteY9" fmla="*/ 687968 h 1459574"/>
              <a:gd name="connsiteX10" fmla="*/ 0 w 11698084"/>
              <a:gd name="connsiteY10" fmla="*/ 687968 h 1459574"/>
              <a:gd name="connsiteX11" fmla="*/ 3586 w 11698084"/>
              <a:gd name="connsiteY11" fmla="*/ 614984 h 1459574"/>
              <a:gd name="connsiteX12" fmla="*/ 5854884 w 11698084"/>
              <a:gd name="connsiteY12" fmla="*/ 0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0 w 11698084"/>
              <a:gd name="connsiteY9" fmla="*/ 687968 h 1459574"/>
              <a:gd name="connsiteX10" fmla="*/ 3586 w 11698084"/>
              <a:gd name="connsiteY10" fmla="*/ 614984 h 1459574"/>
              <a:gd name="connsiteX11" fmla="*/ 5854884 w 11698084"/>
              <a:gd name="connsiteY11" fmla="*/ 0 h 145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8084" h="1459574">
                <a:moveTo>
                  <a:pt x="0" y="687969"/>
                </a:moveTo>
                <a:lnTo>
                  <a:pt x="11698084" y="687969"/>
                </a:lnTo>
                <a:lnTo>
                  <a:pt x="11698084" y="1459574"/>
                </a:lnTo>
                <a:lnTo>
                  <a:pt x="0" y="1459574"/>
                </a:lnTo>
                <a:lnTo>
                  <a:pt x="0" y="687969"/>
                </a:lnTo>
                <a:close/>
                <a:moveTo>
                  <a:pt x="5854884" y="0"/>
                </a:moveTo>
                <a:lnTo>
                  <a:pt x="11698084" y="614133"/>
                </a:lnTo>
                <a:lnTo>
                  <a:pt x="11698084" y="687968"/>
                </a:lnTo>
                <a:lnTo>
                  <a:pt x="11657868" y="687968"/>
                </a:lnTo>
                <a:lnTo>
                  <a:pt x="0" y="687968"/>
                </a:lnTo>
                <a:lnTo>
                  <a:pt x="3586" y="614984"/>
                </a:lnTo>
                <a:lnTo>
                  <a:pt x="58548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77" name="Tijdelijke aanduiding voor afbeelding 76">
            <a:extLst>
              <a:ext uri="{FF2B5EF4-FFF2-40B4-BE49-F238E27FC236}">
                <a16:creationId xmlns:a16="http://schemas.microsoft.com/office/drawing/2014/main" id="{169AF84B-62CE-43AF-9FFE-CB9F5E5BE1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9098" y="219075"/>
            <a:ext cx="11767213" cy="5344248"/>
          </a:xfrm>
          <a:custGeom>
            <a:avLst/>
            <a:gdLst>
              <a:gd name="connsiteX0" fmla="*/ 0 w 11770281"/>
              <a:gd name="connsiteY0" fmla="*/ 0 h 5344248"/>
              <a:gd name="connsiteX1" fmla="*/ 11770281 w 11770281"/>
              <a:gd name="connsiteY1" fmla="*/ 0 h 5344248"/>
              <a:gd name="connsiteX2" fmla="*/ 11770281 w 11770281"/>
              <a:gd name="connsiteY2" fmla="*/ 4934270 h 5344248"/>
              <a:gd name="connsiteX3" fmla="*/ 5889972 w 11770281"/>
              <a:gd name="connsiteY3" fmla="*/ 5344248 h 5344248"/>
              <a:gd name="connsiteX4" fmla="*/ 7925 w 11770281"/>
              <a:gd name="connsiteY4" fmla="*/ 4934148 h 5344248"/>
              <a:gd name="connsiteX5" fmla="*/ 3196 w 11770281"/>
              <a:gd name="connsiteY5" fmla="*/ 4933544 h 5344248"/>
              <a:gd name="connsiteX6" fmla="*/ 0 w 11770281"/>
              <a:gd name="connsiteY6" fmla="*/ 812 h 534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0281" h="5344248">
                <a:moveTo>
                  <a:pt x="0" y="0"/>
                </a:moveTo>
                <a:lnTo>
                  <a:pt x="11770281" y="0"/>
                </a:lnTo>
                <a:lnTo>
                  <a:pt x="11770281" y="4934270"/>
                </a:lnTo>
                <a:lnTo>
                  <a:pt x="5889972" y="5344248"/>
                </a:lnTo>
                <a:lnTo>
                  <a:pt x="7925" y="4934148"/>
                </a:lnTo>
                <a:lnTo>
                  <a:pt x="3196" y="4933544"/>
                </a:lnTo>
                <a:lnTo>
                  <a:pt x="0" y="8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grpSp>
        <p:nvGrpSpPr>
          <p:cNvPr id="30" name="Groep 29" hidden="1">
            <a:extLst>
              <a:ext uri="{FF2B5EF4-FFF2-40B4-BE49-F238E27FC236}">
                <a16:creationId xmlns:a16="http://schemas.microsoft.com/office/drawing/2014/main" id="{8322AB72-1756-43EC-B5B9-EE749FF26AAF}"/>
              </a:ext>
            </a:extLst>
          </p:cNvPr>
          <p:cNvGrpSpPr/>
          <p:nvPr userDrawn="1"/>
        </p:nvGrpSpPr>
        <p:grpSpPr>
          <a:xfrm>
            <a:off x="0" y="-1"/>
            <a:ext cx="12192001" cy="6858001"/>
            <a:chOff x="0" y="-1"/>
            <a:chExt cx="12192001" cy="6858001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8A9E421-FB5F-4C07-83AC-9940B8BE77B5}"/>
                </a:ext>
              </a:extLst>
            </p:cNvPr>
            <p:cNvSpPr/>
            <p:nvPr userDrawn="1"/>
          </p:nvSpPr>
          <p:spPr>
            <a:xfrm>
              <a:off x="0" y="-1"/>
              <a:ext cx="252000" cy="68579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364B6C8-A0E4-465D-A2D6-296A344EE54A}"/>
                </a:ext>
              </a:extLst>
            </p:cNvPr>
            <p:cNvSpPr/>
            <p:nvPr userDrawn="1"/>
          </p:nvSpPr>
          <p:spPr>
            <a:xfrm rot="16200000">
              <a:off x="5970001" y="636000"/>
              <a:ext cx="252000" cy="121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F234CB8-F1B7-4B1C-9E6C-F12D8B7CBEA0}"/>
                </a:ext>
              </a:extLst>
            </p:cNvPr>
            <p:cNvSpPr/>
            <p:nvPr userDrawn="1"/>
          </p:nvSpPr>
          <p:spPr>
            <a:xfrm rot="16200000">
              <a:off x="5970001" y="-5969999"/>
              <a:ext cx="252000" cy="121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585C4ED-5605-4E62-8A9D-2632853A7C92}"/>
                </a:ext>
              </a:extLst>
            </p:cNvPr>
            <p:cNvSpPr/>
            <p:nvPr userDrawn="1"/>
          </p:nvSpPr>
          <p:spPr>
            <a:xfrm>
              <a:off x="11940000" y="-1"/>
              <a:ext cx="252000" cy="68579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0CC0AC55-CB30-4067-99C1-72C2BD9C977F}"/>
                </a:ext>
              </a:extLst>
            </p:cNvPr>
            <p:cNvSpPr/>
            <p:nvPr userDrawn="1"/>
          </p:nvSpPr>
          <p:spPr>
            <a:xfrm rot="16200000">
              <a:off x="5970001" y="-5719175"/>
              <a:ext cx="252000" cy="121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7D98E864-C83A-41F2-958E-E653CD19601C}"/>
                </a:ext>
              </a:extLst>
            </p:cNvPr>
            <p:cNvSpPr/>
            <p:nvPr userDrawn="1"/>
          </p:nvSpPr>
          <p:spPr>
            <a:xfrm>
              <a:off x="253793" y="-1"/>
              <a:ext cx="252000" cy="68579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908E6838-8A88-4560-BCFA-DEE983F6AD9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78" name="Ondertitel 2">
            <a:extLst>
              <a:ext uri="{FF2B5EF4-FFF2-40B4-BE49-F238E27FC236}">
                <a16:creationId xmlns:a16="http://schemas.microsoft.com/office/drawing/2014/main" id="{CF01E98A-12FC-48ED-A862-E09026D1D7F6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831614" y="6158261"/>
            <a:ext cx="8528773" cy="272813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van de spreker / Datum</a:t>
            </a:r>
          </a:p>
        </p:txBody>
      </p:sp>
      <p:sp>
        <p:nvSpPr>
          <p:cNvPr id="79" name="Vrije vorm: vorm 78">
            <a:extLst>
              <a:ext uri="{FF2B5EF4-FFF2-40B4-BE49-F238E27FC236}">
                <a16:creationId xmlns:a16="http://schemas.microsoft.com/office/drawing/2014/main" id="{F93A8EDE-4312-4408-899D-E211080C4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82" name="Groep 81">
            <a:extLst>
              <a:ext uri="{FF2B5EF4-FFF2-40B4-BE49-F238E27FC236}">
                <a16:creationId xmlns:a16="http://schemas.microsoft.com/office/drawing/2014/main" id="{F77BB341-8CB7-498F-90CA-21EBB7F6A3B6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0C39F3A0-1103-44BD-8D1C-2F6BD0A84FC4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A36397C-3A9A-4CD8-8E43-719B50F3664E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970BD00-7615-4430-BC64-F3535001EB8E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F723C82B-73B8-49C6-A124-E9FE2F212CBD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38527B74-12B9-455A-96C0-B41F7C12CF8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Ovaal 199">
                <a:extLst>
                  <a:ext uri="{FF2B5EF4-FFF2-40B4-BE49-F238E27FC236}">
                    <a16:creationId xmlns:a16="http://schemas.microsoft.com/office/drawing/2014/main" id="{A821F8A7-F63C-42C6-83B2-B077F3F3857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Vrije vorm: vorm 200">
                <a:extLst>
                  <a:ext uri="{FF2B5EF4-FFF2-40B4-BE49-F238E27FC236}">
                    <a16:creationId xmlns:a16="http://schemas.microsoft.com/office/drawing/2014/main" id="{DCF7CAF6-36DE-4355-97CE-B4B38870447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hthoek: afgeronde hoeken 201">
                <a:extLst>
                  <a:ext uri="{FF2B5EF4-FFF2-40B4-BE49-F238E27FC236}">
                    <a16:creationId xmlns:a16="http://schemas.microsoft.com/office/drawing/2014/main" id="{F278AA97-438B-43CC-8268-397DE6DD955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EDF89C32-0447-4011-AF1F-6022E989C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Rechte verbindingslijn 203">
                <a:extLst>
                  <a:ext uri="{FF2B5EF4-FFF2-40B4-BE49-F238E27FC236}">
                    <a16:creationId xmlns:a16="http://schemas.microsoft.com/office/drawing/2014/main" id="{4FE9392B-CF49-44D9-9708-A7898B1AC38A}"/>
                  </a:ext>
                </a:extLst>
              </p:cNvPr>
              <p:cNvCxnSpPr>
                <a:cxnSpLocks/>
                <a:stCxn id="20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9039D2E-0D9A-49BC-809F-B52A4F698D6D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54BAFD2-7FF0-41E8-8F13-503C81D9A442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D49E850-8C51-4BDE-9018-DA26F97E73E3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815AD41B-489E-4A04-8239-B3B01237BAC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7DA9E068-72D5-4420-B2E3-DE22B471F89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8" name="Gelijkbenige driehoek 197">
                <a:extLst>
                  <a:ext uri="{FF2B5EF4-FFF2-40B4-BE49-F238E27FC236}">
                    <a16:creationId xmlns:a16="http://schemas.microsoft.com/office/drawing/2014/main" id="{B4B0CCB9-81DF-423C-939C-42A9B8D342B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2FAC3966-2B7B-4796-B5A8-01CAC830F89A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80C8290-E1A7-43CA-854A-B50794B7A5E5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99F9676-E57E-4781-805C-75BDC1665463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491B23B-47D6-4CF9-AB3F-A85D40BE7594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22220D4B-9810-4AC7-851A-71D5B2D4872F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4F30173D-4423-4675-BA75-5ABDBAB71D4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CAD7154A-2A16-403B-B94F-5B0E522CD88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90" name="Groep 189">
                    <a:extLst>
                      <a:ext uri="{FF2B5EF4-FFF2-40B4-BE49-F238E27FC236}">
                        <a16:creationId xmlns:a16="http://schemas.microsoft.com/office/drawing/2014/main" id="{78543CDB-BE00-470C-A61A-A4D31B27BB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93" name="Rechthoek 192">
                      <a:extLst>
                        <a:ext uri="{FF2B5EF4-FFF2-40B4-BE49-F238E27FC236}">
                          <a16:creationId xmlns:a16="http://schemas.microsoft.com/office/drawing/2014/main" id="{95EE74B7-1C57-441A-83BA-30F4EB472CC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2C51D6AD-9BE9-4A20-8606-02ECCF19CD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Ovaal 194">
                      <a:extLst>
                        <a:ext uri="{FF2B5EF4-FFF2-40B4-BE49-F238E27FC236}">
                          <a16:creationId xmlns:a16="http://schemas.microsoft.com/office/drawing/2014/main" id="{B887E4EC-31B2-4AA9-857A-3FE89992A6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528F06FB-86B0-4869-ACA9-34EDF753F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450FF46D-C8CC-4D55-AF05-399D009B1B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95C1F23E-9F3F-4A7B-B69A-4D58157C394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8" name="Rechthoek 187">
                    <a:extLst>
                      <a:ext uri="{FF2B5EF4-FFF2-40B4-BE49-F238E27FC236}">
                        <a16:creationId xmlns:a16="http://schemas.microsoft.com/office/drawing/2014/main" id="{A21ECE89-A7F6-4576-832F-A1C28E85C9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9" name="Rechthoek 188">
                    <a:extLst>
                      <a:ext uri="{FF2B5EF4-FFF2-40B4-BE49-F238E27FC236}">
                        <a16:creationId xmlns:a16="http://schemas.microsoft.com/office/drawing/2014/main" id="{EDB29BDE-A647-4C61-8F04-663D576C066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5D89AB07-39D0-49DF-A340-F29C4C22A26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8D4900F6-F5C4-44E3-9899-1B2893380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71C60356-CA4E-4998-B2DD-187C683F711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EDE96F9C-6F75-435A-BFCB-690EF1229ED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1" name="Gelijkbenige driehoek 120">
                <a:extLst>
                  <a:ext uri="{FF2B5EF4-FFF2-40B4-BE49-F238E27FC236}">
                    <a16:creationId xmlns:a16="http://schemas.microsoft.com/office/drawing/2014/main" id="{1C4A7324-29CA-41ED-8FD5-FE7F1DB92DA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C153DF37-FB00-4F1E-8A70-78C97DC32C7F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8841E94A-83E4-4D54-B7C8-2A656C2C42AF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13264E39-AD45-41FF-A5D2-AC4A62CA318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F5AB91B8-3BEA-4B26-8DF3-26AF6840049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6E7E58DE-69C4-4541-ACA0-E4519BFD7DF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3" name="Rechthoek: afgeronde hoeken 112">
                  <a:extLst>
                    <a:ext uri="{FF2B5EF4-FFF2-40B4-BE49-F238E27FC236}">
                      <a16:creationId xmlns:a16="http://schemas.microsoft.com/office/drawing/2014/main" id="{95010D82-1939-40C5-86DB-F4390008F9E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159A9ACA-BA89-435D-8939-69DDC3EE714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F7C93D79-561D-4F31-A8FC-24C9C032041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A89D64BB-71C9-4994-BFF7-483836364F0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45E405CE-34FC-4136-AC11-599F588CCF7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3A1BC37-A38D-4EF9-B43F-85C76267AD5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8BC9A76D-615F-437C-9981-1C38AAC4756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D2179DE5-95EC-48E7-8D42-66E64606CF0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7" name="Rechthoek: afgeronde hoeken 106">
                    <a:extLst>
                      <a:ext uri="{FF2B5EF4-FFF2-40B4-BE49-F238E27FC236}">
                        <a16:creationId xmlns:a16="http://schemas.microsoft.com/office/drawing/2014/main" id="{B719F31B-0FD8-44B4-A3D5-41258D2A1A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52E4F764-54F9-4F93-82FE-09F9A31654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C8700F60-C883-4887-AB45-4C0AC79110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83819CD-16FB-4E64-982D-92B20DFDC4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C4F1546F-F87B-4D2E-A857-1F6F3AE77A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405506A6-BDB6-4B05-8BC9-E369187FE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6" name="Boog 105">
                  <a:extLst>
                    <a:ext uri="{FF2B5EF4-FFF2-40B4-BE49-F238E27FC236}">
                      <a16:creationId xmlns:a16="http://schemas.microsoft.com/office/drawing/2014/main" id="{088FD027-CAFD-48CF-8BC2-3C8BC94A006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C35BE10B-6985-474A-9F8C-5859C81A591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260819B5-7A91-417C-8C19-D6375A85EB1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EFA816DC-63FB-4EBB-A3A0-0C696C5D007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Titel 5">
            <a:extLst>
              <a:ext uri="{FF2B5EF4-FFF2-40B4-BE49-F238E27FC236}">
                <a16:creationId xmlns:a16="http://schemas.microsoft.com/office/drawing/2014/main" id="{69BE2E48-3D6D-4802-8CB7-80B986C8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651" y="2056048"/>
            <a:ext cx="9482420" cy="2288285"/>
          </a:xfrm>
        </p:spPr>
        <p:txBody>
          <a:bodyPr anchor="ctr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naam presentatie, max. 2 regels</a:t>
            </a:r>
          </a:p>
        </p:txBody>
      </p:sp>
    </p:spTree>
    <p:extLst>
      <p:ext uri="{BB962C8B-B14F-4D97-AF65-F5344CB8AC3E}">
        <p14:creationId xmlns:p14="http://schemas.microsoft.com/office/powerpoint/2010/main" val="33368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37" userDrawn="1">
          <p15:clr>
            <a:srgbClr val="FBAE40"/>
          </p15:clr>
        </p15:guide>
        <p15:guide id="2" pos="7542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5" orient="horz" pos="418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37272DFB-F5BE-4144-B4B4-47A9F5C0044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322E68-65DE-4C3D-920A-6388A674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je titel,</a:t>
            </a:r>
            <a:br>
              <a:rPr lang="nl-NL" dirty="0"/>
            </a:br>
            <a:r>
              <a:rPr lang="nl-NL" dirty="0"/>
              <a:t>de tekst is altijd links uitgelijnd.</a:t>
            </a:r>
            <a:br>
              <a:rPr lang="nl-NL" dirty="0"/>
            </a:br>
            <a:r>
              <a:rPr lang="nl-NL" dirty="0"/>
              <a:t>max. 3 regels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02AFC8D8-BC22-408E-88A4-BAC99A7CA89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Plaats hier een korte omschrijving van het hoofdstuk.</a:t>
            </a:r>
          </a:p>
        </p:txBody>
      </p:sp>
    </p:spTree>
    <p:extLst>
      <p:ext uri="{BB962C8B-B14F-4D97-AF65-F5344CB8AC3E}">
        <p14:creationId xmlns:p14="http://schemas.microsoft.com/office/powerpoint/2010/main" val="25953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F6227FD2-B578-478B-A310-03FEBDD94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37272DFB-F5BE-4144-B4B4-47A9F5C0044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EEDEE94-BDE2-404D-B28C-200426989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je titel,</a:t>
            </a:r>
            <a:br>
              <a:rPr lang="nl-NL" dirty="0"/>
            </a:br>
            <a:r>
              <a:rPr lang="nl-NL" dirty="0"/>
              <a:t>de tekst is altijd links uitgelijnd.</a:t>
            </a:r>
            <a:br>
              <a:rPr lang="nl-NL" dirty="0"/>
            </a:br>
            <a:r>
              <a:rPr lang="nl-NL" dirty="0"/>
              <a:t>max. 3 regels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DE713034-7D04-4C46-B4AF-8D21A6C5052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Plaats hier een korte omschrijving van het hoofdstuk.</a:t>
            </a:r>
          </a:p>
        </p:txBody>
      </p:sp>
    </p:spTree>
    <p:extLst>
      <p:ext uri="{BB962C8B-B14F-4D97-AF65-F5344CB8AC3E}">
        <p14:creationId xmlns:p14="http://schemas.microsoft.com/office/powerpoint/2010/main" val="15986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2B69675E-2354-4813-BE46-966C6E5A82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37272DFB-F5BE-4144-B4B4-47A9F5C0044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E2C0FD9-B956-484A-BD4C-2686EB831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je titel,</a:t>
            </a:r>
            <a:br>
              <a:rPr lang="nl-NL" dirty="0"/>
            </a:br>
            <a:r>
              <a:rPr lang="nl-NL" dirty="0"/>
              <a:t>de tekst is altijd links uitgelijnd.</a:t>
            </a:r>
            <a:br>
              <a:rPr lang="nl-NL" dirty="0"/>
            </a:br>
            <a:r>
              <a:rPr lang="nl-NL" dirty="0"/>
              <a:t>max. 3 regels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D2E8769C-1921-49E2-88BF-6D75A4DCE5D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Plaats hier een korte omschrijving van het hoofdstuk.</a:t>
            </a:r>
          </a:p>
        </p:txBody>
      </p:sp>
    </p:spTree>
    <p:extLst>
      <p:ext uri="{BB962C8B-B14F-4D97-AF65-F5344CB8AC3E}">
        <p14:creationId xmlns:p14="http://schemas.microsoft.com/office/powerpoint/2010/main" val="2324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8AEE671-35C9-49D8-9A7C-BF380044B10A}"/>
              </a:ext>
            </a:extLst>
          </p:cNvPr>
          <p:cNvSpPr/>
          <p:nvPr userDrawn="1"/>
        </p:nvSpPr>
        <p:spPr>
          <a:xfrm>
            <a:off x="0" y="0"/>
            <a:ext cx="6544611" cy="6858000"/>
          </a:xfrm>
          <a:custGeom>
            <a:avLst/>
            <a:gdLst>
              <a:gd name="connsiteX0" fmla="*/ 0 w 6028673"/>
              <a:gd name="connsiteY0" fmla="*/ 0 h 6858000"/>
              <a:gd name="connsiteX1" fmla="*/ 5805684 w 6028673"/>
              <a:gd name="connsiteY1" fmla="*/ 0 h 6858000"/>
              <a:gd name="connsiteX2" fmla="*/ 5762816 w 6028673"/>
              <a:gd name="connsiteY2" fmla="*/ 1569 h 6858000"/>
              <a:gd name="connsiteX3" fmla="*/ 5665506 w 6028673"/>
              <a:gd name="connsiteY3" fmla="*/ 3042 h 6858000"/>
              <a:gd name="connsiteX4" fmla="*/ 6028673 w 6028673"/>
              <a:gd name="connsiteY4" fmla="*/ 3428936 h 6858000"/>
              <a:gd name="connsiteX5" fmla="*/ 5668161 w 6028673"/>
              <a:gd name="connsiteY5" fmla="*/ 6858000 h 6858000"/>
              <a:gd name="connsiteX6" fmla="*/ 0 w 6028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8673" h="6858000">
                <a:moveTo>
                  <a:pt x="0" y="0"/>
                </a:moveTo>
                <a:lnTo>
                  <a:pt x="5805684" y="0"/>
                </a:lnTo>
                <a:lnTo>
                  <a:pt x="5762816" y="1569"/>
                </a:lnTo>
                <a:cubicBezTo>
                  <a:pt x="5728743" y="2506"/>
                  <a:pt x="5696142" y="3042"/>
                  <a:pt x="5665506" y="3042"/>
                </a:cubicBezTo>
                <a:lnTo>
                  <a:pt x="6028673" y="3428936"/>
                </a:lnTo>
                <a:lnTo>
                  <a:pt x="56681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686E96B1-86AE-4C8A-B056-22C5C643A3C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357403" y="1347274"/>
            <a:ext cx="4313897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E63374-C5CC-4138-9D5E-065AE37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48" name="Tijdelijke aanduiding voor afbeelding 8">
            <a:extLst>
              <a:ext uri="{FF2B5EF4-FFF2-40B4-BE49-F238E27FC236}">
                <a16:creationId xmlns:a16="http://schemas.microsoft.com/office/drawing/2014/main" id="{7496D8B7-54FE-4294-95D0-D1F990443D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7" y="1347275"/>
            <a:ext cx="4928259" cy="4993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70" name="INSTRUCTIE">
            <a:extLst>
              <a:ext uri="{FF2B5EF4-FFF2-40B4-BE49-F238E27FC236}">
                <a16:creationId xmlns:a16="http://schemas.microsoft.com/office/drawing/2014/main" id="{5C0F1F3E-7511-4217-BF18-F04C245CCC6C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143F5771-9841-4EFA-A332-41F037766CC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48260A9D-37B7-44F9-AAF9-9D46F86B32E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B26B8CA9-2077-4C03-ADF0-1962F5D54858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8B8C2A39-2239-4FD3-9E1A-D537A495E6D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08816421-8085-4112-9D3E-40B4E967EF8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64FE9439-4878-4386-9713-30CE2BDAA37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9C9095BF-48F9-4F96-9ABF-7EE30F11B845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79" name="Rechthoek met één afgeknipte en afgeronde hoek 47">
                  <a:extLst>
                    <a:ext uri="{FF2B5EF4-FFF2-40B4-BE49-F238E27FC236}">
                      <a16:creationId xmlns:a16="http://schemas.microsoft.com/office/drawing/2014/main" id="{830B66FD-D3FF-4D15-B403-D828837583F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ige driehoek 79">
                  <a:extLst>
                    <a:ext uri="{FF2B5EF4-FFF2-40B4-BE49-F238E27FC236}">
                      <a16:creationId xmlns:a16="http://schemas.microsoft.com/office/drawing/2014/main" id="{50AB49B5-64D1-47DF-9474-E54C1C57840D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430D8E7D-AF65-46D4-99EB-1F31FFDE18D3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F1FB5EEB-F6C2-4EEC-9168-F20F226BD8AD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A333F85B-49DD-48A1-976E-912E06949047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3" name="INSTRUCTIE">
            <a:extLst>
              <a:ext uri="{FF2B5EF4-FFF2-40B4-BE49-F238E27FC236}">
                <a16:creationId xmlns:a16="http://schemas.microsoft.com/office/drawing/2014/main" id="{C2B02D33-76FC-4A41-854C-B6CEAC534B8D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CDA4416B-05F5-49BA-B007-D808EFB2DD2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08453853-ADA9-42C1-A245-92C51D097E3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DB328CC1-D18D-4BA9-8635-1083ECBF464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B022879B-26F8-4064-BF62-4A83427ED45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82E43E5E-E3D4-472F-92EF-13FA6BAAEC1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E4A0B9B0-6DD8-4789-82FD-DFB8CC9722C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A90F9ED7-96F9-4827-94DC-6CB00607C94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94DD5C2C-4C3B-49F3-A493-83B627A1815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B9CCA779-3AC6-4944-A1D8-EB3E23C8B43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59DFFCDA-E421-45D2-8EA1-7D6D9EBAFB4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C5A69A1D-FED9-4D6B-A503-CAB58D972CC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0D4D2520-54D5-49BA-B29F-4BE54C4A7AA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AEA4736F-DE29-412B-AB4E-07583CC8B85F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491C2DB-B1A5-4F01-96E0-67CC3868281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9269AE94-EFD4-428B-9471-E335591D0A2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3D0F08BD-CEB5-455D-8EFD-CD47450CC95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D5D6D412-1238-49C3-8E12-257BAE6EF01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8BFD14FF-EBCA-48EC-BE63-D5EB19D569D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FEDE95C9-5FD2-4426-9CAB-64B557F4D32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6381DC70-12DE-408F-819D-CACB1356813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67" name="VOORBEELD">
              <a:extLst>
                <a:ext uri="{FF2B5EF4-FFF2-40B4-BE49-F238E27FC236}">
                  <a16:creationId xmlns:a16="http://schemas.microsoft.com/office/drawing/2014/main" id="{FAABE32A-F2C7-4CC4-AFBA-F645367BB9D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206B6AE3-1C1E-4C93-A07E-7C574255763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7B3B2176-5FAD-4E5B-A000-8A658FB1823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273C7735-3871-43CF-9359-233F2F4B4D9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3B3C8A4D-25E3-4CA8-884C-8807C6FCB00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D41B6180-DA21-4DF5-8FE5-6A82F0FD0D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AD8A5503-D5EA-44A2-BD96-A13AA81D6D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86F4CDFE-3E60-423E-A4AF-C58015DBDB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980347AC-7E65-406D-9569-18309A9034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6D895922-13B7-41A9-8B93-70075521CB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950858FA-9097-43AE-A891-7319ADE72B9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80C5DB3A-F03E-4B52-9A51-92F65BAC001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07A0689D-760C-4FB0-B908-72B1E5C967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1298BBB8-9826-404E-951F-E8B0EC7CEC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92FC999F-AC3A-4708-8505-F0586DBD21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33EE56D0-5EDC-46DA-83F0-8570B859B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3F473F1C-7846-4193-A2BE-7C7239ADD7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7538517C-5BC8-4E6E-B648-056776ECA7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94">
                  <a:extLst>
                    <a:ext uri="{FF2B5EF4-FFF2-40B4-BE49-F238E27FC236}">
                      <a16:creationId xmlns:a16="http://schemas.microsoft.com/office/drawing/2014/main" id="{765CAB34-0038-4533-B35D-30D71CA48C7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D18C1C6A-C0AC-4906-AAED-F3D5FA436C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F9E6678-01DD-4851-94B1-6C17CBE333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088A9D4-3F6F-46D4-86EF-2956E7DBD77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92A92B4F-083A-44A5-AC1C-18E08B4E20C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4EA27000-1298-443A-B476-4A7F245E586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0E4EE771-8BDD-4427-93F3-EB1135CDC78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81FE7254-7D28-427C-94EC-38B4E970839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3AC00511-43A5-49EC-B8F6-4B6D55AF8D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ADA111EB-48BA-4877-AA26-36FDE31A49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CF8E5B1B-DCF9-4EB7-ACCF-E0FF7CF091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EAE22B06-97F3-47E4-997C-4CC077BF31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BC53FFDE-77A2-4E25-8FD1-D66404C5B0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87">
                  <a:extLst>
                    <a:ext uri="{FF2B5EF4-FFF2-40B4-BE49-F238E27FC236}">
                      <a16:creationId xmlns:a16="http://schemas.microsoft.com/office/drawing/2014/main" id="{BA4A272B-0899-45ED-BB5C-3AE035DD2D3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F31F688D-84A4-4CB5-BD5C-FA9533AD99F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1B10D289-A863-403B-BBEA-01991005A73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094811D0-8A33-49E9-A5D6-D93654C674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1469CD6F-3AAE-4310-82D2-3D7E455CD8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ED9AAF32-DC24-47AD-A963-59151424AA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44876395-19C7-4AB8-A423-00604F0E0B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83">
                    <a:extLst>
                      <a:ext uri="{FF2B5EF4-FFF2-40B4-BE49-F238E27FC236}">
                        <a16:creationId xmlns:a16="http://schemas.microsoft.com/office/drawing/2014/main" id="{55A5E721-7547-4CC4-84A3-56B76A66D4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B3F923E0-38B2-402E-83F8-9A3CBA6888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79">
                  <a:extLst>
                    <a:ext uri="{FF2B5EF4-FFF2-40B4-BE49-F238E27FC236}">
                      <a16:creationId xmlns:a16="http://schemas.microsoft.com/office/drawing/2014/main" id="{3C22165A-314E-4A00-9A5E-2CAD3E194AE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81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8AEE671-35C9-49D8-9A7C-BF380044B10A}"/>
              </a:ext>
            </a:extLst>
          </p:cNvPr>
          <p:cNvSpPr/>
          <p:nvPr userDrawn="1"/>
        </p:nvSpPr>
        <p:spPr>
          <a:xfrm>
            <a:off x="0" y="0"/>
            <a:ext cx="6544611" cy="6858000"/>
          </a:xfrm>
          <a:custGeom>
            <a:avLst/>
            <a:gdLst>
              <a:gd name="connsiteX0" fmla="*/ 0 w 6028673"/>
              <a:gd name="connsiteY0" fmla="*/ 0 h 6858000"/>
              <a:gd name="connsiteX1" fmla="*/ 5805684 w 6028673"/>
              <a:gd name="connsiteY1" fmla="*/ 0 h 6858000"/>
              <a:gd name="connsiteX2" fmla="*/ 5762816 w 6028673"/>
              <a:gd name="connsiteY2" fmla="*/ 1569 h 6858000"/>
              <a:gd name="connsiteX3" fmla="*/ 5665506 w 6028673"/>
              <a:gd name="connsiteY3" fmla="*/ 3042 h 6858000"/>
              <a:gd name="connsiteX4" fmla="*/ 6028673 w 6028673"/>
              <a:gd name="connsiteY4" fmla="*/ 3428936 h 6858000"/>
              <a:gd name="connsiteX5" fmla="*/ 5668161 w 6028673"/>
              <a:gd name="connsiteY5" fmla="*/ 6858000 h 6858000"/>
              <a:gd name="connsiteX6" fmla="*/ 0 w 6028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8673" h="6858000">
                <a:moveTo>
                  <a:pt x="0" y="0"/>
                </a:moveTo>
                <a:lnTo>
                  <a:pt x="5805684" y="0"/>
                </a:lnTo>
                <a:lnTo>
                  <a:pt x="5762816" y="1569"/>
                </a:lnTo>
                <a:cubicBezTo>
                  <a:pt x="5728743" y="2506"/>
                  <a:pt x="5696142" y="3042"/>
                  <a:pt x="5665506" y="3042"/>
                </a:cubicBezTo>
                <a:lnTo>
                  <a:pt x="6028673" y="3428936"/>
                </a:lnTo>
                <a:lnTo>
                  <a:pt x="56681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515938" y="1347275"/>
            <a:ext cx="4928259" cy="49932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video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686E96B1-86AE-4C8A-B056-22C5C643A3C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357403" y="1347274"/>
            <a:ext cx="4313897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E63374-C5CC-4138-9D5E-065AE37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70" name="INSTRUCTIE">
            <a:extLst>
              <a:ext uri="{FF2B5EF4-FFF2-40B4-BE49-F238E27FC236}">
                <a16:creationId xmlns:a16="http://schemas.microsoft.com/office/drawing/2014/main" id="{9359D6A1-C23E-4D67-B7EE-47BEA07BC525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242DBF8E-78C4-4B55-A7D4-28CEA224B6B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EBF58BC0-A334-440F-AD0A-E4EC536B7ADC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7805B717-8FD6-4867-B37B-DA31FD789267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F945C965-B943-4E95-86A0-4C1A792E81C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2234C95C-8DD2-4A0A-BB9C-4DDBAD73ADF7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7D42FCCB-0274-46EC-8A10-E80423EC508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1289E920-D7E3-43BA-9873-0FB07280225A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79" name="Rechthoek met één afgeknipte en afgeronde hoek 47">
                  <a:extLst>
                    <a:ext uri="{FF2B5EF4-FFF2-40B4-BE49-F238E27FC236}">
                      <a16:creationId xmlns:a16="http://schemas.microsoft.com/office/drawing/2014/main" id="{F30973FE-4259-40E9-8EB1-B99EFCA2EC6F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ige driehoek 79">
                  <a:extLst>
                    <a:ext uri="{FF2B5EF4-FFF2-40B4-BE49-F238E27FC236}">
                      <a16:creationId xmlns:a16="http://schemas.microsoft.com/office/drawing/2014/main" id="{D264B6B3-B238-41D8-9F03-DE82CB76F31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820BBBAB-58CA-4691-B7D2-5F41CCFD92C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FDA49A5D-248C-4E55-8B10-BBC19A82F7F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7C545422-016B-44B7-9AF6-E523D5AFC571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3" name="INSTRUCTIE">
            <a:extLst>
              <a:ext uri="{FF2B5EF4-FFF2-40B4-BE49-F238E27FC236}">
                <a16:creationId xmlns:a16="http://schemas.microsoft.com/office/drawing/2014/main" id="{A89BE2A3-1AE5-4948-A043-13DFF931028D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25B9840-AEEF-4996-BE9E-BAC8EFFD21A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B032EC8C-42CE-44C4-ACED-2E5597D6B5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357AC6A7-2CC9-4FFD-9091-DDAA2225255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D0C61996-635D-4226-AEAC-EC3C858833B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EBA7226B-95F8-4F7D-9907-B9BCBBBF98A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01121AE9-893E-4F3A-99FC-2605E582AC9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C9545EA8-EC4D-4E02-A65C-B5ABA048F80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21CA1BBB-33C9-4989-BE01-F59DEAA75DF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A39988A8-B3AA-4862-B8D0-28F247B8975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AE7D8D1F-58DE-4586-9664-4DC844B229F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6BF98BBB-D06E-46A5-B143-18E2192ABC0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988AAA16-3294-41AC-844E-C73610A600C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DAB02203-FA78-4A37-96F7-49F7D6839B2F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34CA5D4-FC64-4023-8423-A21CAC44285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672DE9C6-6A90-4FEB-8303-CFAB5CEE4B9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FE3D0F6B-B530-4F37-B2E2-93894070B78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B6CF1A3-C42D-43B2-ACD6-63374197E75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D5271D4A-69B7-4D06-9AE3-BF58397F548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D57DCC39-DA4B-431C-B7EB-906A196CCA0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420967B6-AF54-43B8-A312-D97FC7A00FD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67" name="VOORBEELD">
              <a:extLst>
                <a:ext uri="{FF2B5EF4-FFF2-40B4-BE49-F238E27FC236}">
                  <a16:creationId xmlns:a16="http://schemas.microsoft.com/office/drawing/2014/main" id="{2481438B-A703-49CB-90A7-47FF7BF384A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3B9B3687-8D09-4EB5-B0CE-D5C1DEABC3F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B17CFE8B-1F6D-48A3-8F2C-4F19E1480A3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1BD28E63-B6BC-4369-84D2-D3448737374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7E963047-7679-405D-852E-9C71991A5B2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28412B37-6A6A-4762-A167-41B915491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87E1FC10-EA2B-4C09-9B3A-D87D1EAB39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4DAF51B9-77F6-48B7-84F1-790AEC3DC6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876E55BD-3194-4614-BA44-D67F332BF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BAE5B3A-9261-4EC5-AF6A-BBFEE062DC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2F3F9464-ED08-4B88-A0A4-443084AD1D0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05685F9D-21E1-43BA-91E7-A93D0B6C957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957CC366-883B-429F-B14B-8FD055F9AC6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5C012F85-B313-4123-843F-AAD8356A5B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094296D0-7FF7-4F90-96EB-C7B4344BC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796865CA-D011-4622-A187-925671D3AF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9630C1D3-D9CD-46FA-8D41-91F9296536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D3BE7019-DD3F-4AB2-8408-59D752AF9D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94">
                  <a:extLst>
                    <a:ext uri="{FF2B5EF4-FFF2-40B4-BE49-F238E27FC236}">
                      <a16:creationId xmlns:a16="http://schemas.microsoft.com/office/drawing/2014/main" id="{EA1C2419-5400-4A9B-ADD0-DE75FEDF398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000C788E-161C-44C0-BEAE-24027B25B4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BD42E69A-DEBF-4261-81A6-5D8B18BFCD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131D543A-F041-488D-BE41-373009306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413E5C9B-C1FA-452F-90CD-E5AE3AFB1B7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C1D48771-3509-421E-8502-EA9D42AC4DF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94E49C44-39F7-40A9-8602-7839FDCC7F0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F776EADF-EAB6-4A6B-BC27-CAB5537F75E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BA8AC66E-3402-40BC-B677-437E9C7B09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30D73EE0-9D0D-439B-8B3D-19BE214A78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C9B228EA-0184-4873-AB4D-6369579358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761F7EAC-CDB6-458B-B624-A79C887290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1AA61534-07BF-4664-ACC0-A3E4EFBFDE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87">
                  <a:extLst>
                    <a:ext uri="{FF2B5EF4-FFF2-40B4-BE49-F238E27FC236}">
                      <a16:creationId xmlns:a16="http://schemas.microsoft.com/office/drawing/2014/main" id="{BDBC4334-36A8-435B-A734-87ED768EB5C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A119C60A-2633-4558-90F7-AF985F53BB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AA52CBB4-92CD-45FE-99B6-AD1E13B9DE2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36157FE2-C2EC-4749-95FD-E88A77848AF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48545DC8-99D7-49FB-B70B-B57D5BC6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6E595B26-2298-45BB-84CF-A8DB5A624B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145644F4-4146-4D66-925B-39AE729A90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83">
                    <a:extLst>
                      <a:ext uri="{FF2B5EF4-FFF2-40B4-BE49-F238E27FC236}">
                        <a16:creationId xmlns:a16="http://schemas.microsoft.com/office/drawing/2014/main" id="{CD923952-4B03-45E0-BC95-745A6F6F9B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A52526FD-DD5D-4A7D-AE95-E374D7AF12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79">
                  <a:extLst>
                    <a:ext uri="{FF2B5EF4-FFF2-40B4-BE49-F238E27FC236}">
                      <a16:creationId xmlns:a16="http://schemas.microsoft.com/office/drawing/2014/main" id="{4F18CBF7-A72A-4684-BFCE-EA62C2A70C9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3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342513"/>
            <a:ext cx="12192000" cy="49932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video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DE959A-F3F8-402E-9171-F53B059AE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E87720FF-FE1B-4481-B068-ED1B0F22C0F9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89DD161-6501-4922-8C7D-EB4D82EEDBFD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373326C6-FF3C-4193-9E44-A1F9718A03BD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5EAF244-7865-4671-865A-2A8C37F12499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C75DF10-088D-4CAB-8105-AF23DEA02BD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A345CC7-5697-4525-8FDA-25D405319E84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4986FA2-FBF5-48E1-95D9-2A5E1D04C1F2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6C2D6186-879E-41A5-8098-9BD96A065E77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6" name="Rechthoek met één afgeknipte en afgeronde hoek 47">
                  <a:extLst>
                    <a:ext uri="{FF2B5EF4-FFF2-40B4-BE49-F238E27FC236}">
                      <a16:creationId xmlns:a16="http://schemas.microsoft.com/office/drawing/2014/main" id="{5B1B9F46-A088-4815-935A-57BE4CD071B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Rechthoekige driehoek 16">
                  <a:extLst>
                    <a:ext uri="{FF2B5EF4-FFF2-40B4-BE49-F238E27FC236}">
                      <a16:creationId xmlns:a16="http://schemas.microsoft.com/office/drawing/2014/main" id="{0C76E04C-5949-47B0-8A24-2F6CF4AEA7E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4B68C078-CD2B-4B7D-AF40-EB5218A20390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DF3B2E99-FE31-44E1-A222-36C9AE80C17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D4C11017-F9E6-4249-9D25-3168F36D65A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4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video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775541D5-B384-448B-AAA8-54E544C75902}"/>
              </a:ext>
            </a:extLst>
          </p:cNvPr>
          <p:cNvSpPr/>
          <p:nvPr userDrawn="1"/>
        </p:nvSpPr>
        <p:spPr>
          <a:xfrm>
            <a:off x="1" y="0"/>
            <a:ext cx="6028673" cy="6858000"/>
          </a:xfrm>
          <a:custGeom>
            <a:avLst/>
            <a:gdLst>
              <a:gd name="connsiteX0" fmla="*/ 0 w 6028673"/>
              <a:gd name="connsiteY0" fmla="*/ 0 h 6858000"/>
              <a:gd name="connsiteX1" fmla="*/ 5805684 w 6028673"/>
              <a:gd name="connsiteY1" fmla="*/ 0 h 6858000"/>
              <a:gd name="connsiteX2" fmla="*/ 5762816 w 6028673"/>
              <a:gd name="connsiteY2" fmla="*/ 1569 h 6858000"/>
              <a:gd name="connsiteX3" fmla="*/ 5665506 w 6028673"/>
              <a:gd name="connsiteY3" fmla="*/ 3042 h 6858000"/>
              <a:gd name="connsiteX4" fmla="*/ 6028673 w 6028673"/>
              <a:gd name="connsiteY4" fmla="*/ 3428936 h 6858000"/>
              <a:gd name="connsiteX5" fmla="*/ 5668161 w 6028673"/>
              <a:gd name="connsiteY5" fmla="*/ 6858000 h 6858000"/>
              <a:gd name="connsiteX6" fmla="*/ 0 w 6028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8673" h="6858000">
                <a:moveTo>
                  <a:pt x="0" y="0"/>
                </a:moveTo>
                <a:lnTo>
                  <a:pt x="5805684" y="0"/>
                </a:lnTo>
                <a:lnTo>
                  <a:pt x="5762816" y="1569"/>
                </a:lnTo>
                <a:cubicBezTo>
                  <a:pt x="5728743" y="2506"/>
                  <a:pt x="5696142" y="3042"/>
                  <a:pt x="5665506" y="3042"/>
                </a:cubicBezTo>
                <a:lnTo>
                  <a:pt x="6028673" y="3428936"/>
                </a:lnTo>
                <a:lnTo>
                  <a:pt x="56681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794494" y="1355768"/>
            <a:ext cx="4876806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39" y="1355767"/>
            <a:ext cx="4913311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712CEC-056C-4CC8-9E45-AEE0D769B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4913309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147" name="INSTRUCTIE">
            <a:extLst>
              <a:ext uri="{FF2B5EF4-FFF2-40B4-BE49-F238E27FC236}">
                <a16:creationId xmlns:a16="http://schemas.microsoft.com/office/drawing/2014/main" id="{228AD34A-43FB-4258-8FA4-3A86A93C9614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72E82E94-2239-474C-AB68-213BB896E44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39F3BA00-108F-45E8-9DC8-3E7A60CF0F7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ED36D1F-0F6D-45AF-80DA-CE85CB270317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AC225FE-E70D-4D21-B527-782BCCF9BFD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D3F57831-1350-4E3C-8724-C59292EEE54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76001296-FEE0-48A2-8CBA-EF9B764C0F87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20C99D5E-A06D-4845-A8DE-622A0A3CE514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6" name="Rechthoek met één afgeknipte en afgeronde hoek 47">
                  <a:extLst>
                    <a:ext uri="{FF2B5EF4-FFF2-40B4-BE49-F238E27FC236}">
                      <a16:creationId xmlns:a16="http://schemas.microsoft.com/office/drawing/2014/main" id="{435FE876-BA5A-4838-AEE4-62B812B3CFFF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ige driehoek 156">
                  <a:extLst>
                    <a:ext uri="{FF2B5EF4-FFF2-40B4-BE49-F238E27FC236}">
                      <a16:creationId xmlns:a16="http://schemas.microsoft.com/office/drawing/2014/main" id="{CEA2B431-535C-42B3-B445-1E61F64EB1E0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A8C5623F-15B4-4450-AB43-9C3CDD0AF7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65D2450-CCC6-4049-B031-973FAFFD0EB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4FA44C5D-C9E7-470B-911B-E650602AFED1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160" name="INSTRUCTIE">
            <a:extLst>
              <a:ext uri="{FF2B5EF4-FFF2-40B4-BE49-F238E27FC236}">
                <a16:creationId xmlns:a16="http://schemas.microsoft.com/office/drawing/2014/main" id="{0F6D882B-B40B-4AAD-BB75-C8AEDDBCBFC8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6582F936-A923-4FEE-948E-A3FA33ABB54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981C2E16-FE36-416B-B72B-5042D69502E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FA9BB73A-4DF7-439B-8B52-0EB37301898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082FC0E5-A74A-4E4D-A4C9-052595F3B50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23011CEE-F52F-4CA6-9B1B-6BE8CDCCD02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F32C3573-2C94-4376-8650-5884EED8703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5072CE86-5FBA-48C3-83F2-3F17287B830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98C079B1-604E-4374-BB3C-C14AF3D9465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EBEE99F1-0C4F-43E4-A8BA-E0393516E12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4F90E0D3-604C-409B-8B66-80243EFCA5A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17997DF-2CAB-456A-895E-49D3F610059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DAA49CC5-6385-42F7-908B-35D1D9BA01D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E921E585-C980-4AE9-B2FD-8526B7CB0EC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FDBA567F-5BDA-4E96-9293-F6AA0D4C005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01CFFAC-5520-42CD-8D9C-3E0035116E7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28E2FA3D-2A2E-43AE-ADB7-057A0452EED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D5D9FBB6-9DEE-4A9C-9D59-049A8DD17AE1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DAA5399A-D983-414A-B8B1-152A64F6F98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E115BD64-4BFF-4ABD-9D12-AE48A7FFBAA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2C8C529-6273-402D-8F03-5E1A44E5EFC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81" name="VOORBEELD">
              <a:extLst>
                <a:ext uri="{FF2B5EF4-FFF2-40B4-BE49-F238E27FC236}">
                  <a16:creationId xmlns:a16="http://schemas.microsoft.com/office/drawing/2014/main" id="{DF733DC3-C2AB-42B1-BC8F-0B3A2C64656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A2BC5F1A-E527-4BB6-B050-C058E276CE2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7F797CC1-8985-4DF1-8393-334C3BBA700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01640823-4102-468C-890F-359D37D32B8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C0D0ECA9-3F3A-4C5B-BE54-044F611DBC6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21AF97B3-5FBD-4523-B168-3C7F7C0E1C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ECBF9A23-1E10-4221-8CD4-2B0495EDE6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9503B963-C818-4BB2-83BE-122D22BF1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CD05441D-2D06-4380-862A-77BD38CE1A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42018BCB-E7ED-4B60-905E-7E2DA4C6BD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6" name="Pijl: rechts 215">
                  <a:extLst>
                    <a:ext uri="{FF2B5EF4-FFF2-40B4-BE49-F238E27FC236}">
                      <a16:creationId xmlns:a16="http://schemas.microsoft.com/office/drawing/2014/main" id="{4875B067-015D-4920-9110-50A7A01E80B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64DB79CE-990B-4B93-B1E5-CCCEA698B57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6B078686-7219-4D51-BC05-35CBE9C4F1B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B7D6C9F6-1B9D-4A6E-84E9-267728B18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2CCCC814-3D00-4F23-8670-A85DBF8AD1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279F55B9-60E7-4E34-A4E1-6C6754B34E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E6351D9F-F893-4FE2-AE55-7770C2FEE8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B676D1A1-541B-4944-B3B4-A2798CA024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9" name="Pijl: rechts 208">
                  <a:extLst>
                    <a:ext uri="{FF2B5EF4-FFF2-40B4-BE49-F238E27FC236}">
                      <a16:creationId xmlns:a16="http://schemas.microsoft.com/office/drawing/2014/main" id="{1F35E3CC-7324-400E-840B-58E209A36B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4A767C2D-CEB7-4FED-A6CD-EED500F59D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60E4550-62A9-4FFD-A444-A40837A906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933F3FA-7F92-4F08-9013-DE1EB2E445D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6E49BD6-BC30-4FEC-8047-72999C9ECAC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7E3623D9-5828-4DFC-87B6-44E79217531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853058E3-216A-4ACD-8436-73695180D6A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7BA5E592-5206-4AF5-B3AD-E588759B4AC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DCF75EDD-8223-4F03-8F7B-31E21D927F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25E77AF8-3926-4A86-BDD6-80832AB646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1D8EF60-FE34-477A-A123-C9B90ADB6B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A094C78A-DC7D-4E02-A124-DD1AB05B17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D29D655D-4938-4119-B7EA-9548C179AB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C4E7E36D-B9DE-4F03-B619-6790BFE1A01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178E3CEB-5222-4334-8132-7FA7C517D9B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C2E564B-25DA-42C3-86BC-456CE6C1348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ED9D1468-7AF8-4E11-B90F-CEECBDE644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2B163529-CD7A-4926-8F49-508C6F88C8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3576836A-D22F-456D-87EA-57404CEC5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92BFD743-7E23-4F18-A4F7-AE080C4475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0C0FB8F0-6385-4173-9DB9-18411B0B93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5FBC02C7-594C-4611-A19E-6D4FA12595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4" name="Pijl: rechts 193">
                  <a:extLst>
                    <a:ext uri="{FF2B5EF4-FFF2-40B4-BE49-F238E27FC236}">
                      <a16:creationId xmlns:a16="http://schemas.microsoft.com/office/drawing/2014/main" id="{1A3E347B-5C83-4DA8-8A7F-6CFD1EC6766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521553" y="1355767"/>
            <a:ext cx="11149747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8ABAF9-0134-4269-BA9B-0062111DB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E9466266-A202-4AAE-B63F-2601514A70C4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910134E-BCBC-485E-8D6F-FD3DC0B292A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9F53F4B-6779-4A5E-8C93-16A2DE65F6C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58186DA-51FB-4B3A-903D-578D88A093E9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ED7803D-CA51-4C82-A1B0-29F3405B940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989ACB4-ACFB-4F72-BD48-C5B1DB57F20F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5D1E664C-7065-4314-A3A9-27BCF4E85E7B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7E1D173-77A2-482E-B42B-E64BA97EA7D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0" name="Rechthoek met één afgeknipte en afgeronde hoek 47">
                  <a:extLst>
                    <a:ext uri="{FF2B5EF4-FFF2-40B4-BE49-F238E27FC236}">
                      <a16:creationId xmlns:a16="http://schemas.microsoft.com/office/drawing/2014/main" id="{B0D2D44D-5C2C-45F2-9557-B4C796A8D51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hthoekige driehoek 30">
                  <a:extLst>
                    <a:ext uri="{FF2B5EF4-FFF2-40B4-BE49-F238E27FC236}">
                      <a16:creationId xmlns:a16="http://schemas.microsoft.com/office/drawing/2014/main" id="{BC521870-6B73-4953-8014-93C9F8F0341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20230973-77F2-443B-B66A-873B3963D500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14109C16-4138-4221-BA19-42B382101657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AA32B2A-DDA9-4B41-B100-48DCAB5E080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38" y="1355767"/>
            <a:ext cx="5004752" cy="4993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794494" y="517525"/>
            <a:ext cx="4876806" cy="5818188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5B2F90-8068-41A9-818C-3BCD66E03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5004749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147" name="INSTRUCTIE">
            <a:extLst>
              <a:ext uri="{FF2B5EF4-FFF2-40B4-BE49-F238E27FC236}">
                <a16:creationId xmlns:a16="http://schemas.microsoft.com/office/drawing/2014/main" id="{487BC29A-485F-4B72-8C15-CDB61652860A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14C9E5F0-00B8-43B3-8B2F-D102FD8D1D05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7907C253-F1BF-46CB-8D65-9BE5B1E77E47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F79B70AA-FE8A-4FB3-9A29-43E111E4A2E4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2F7F2743-8C14-4FA8-9FB8-D7E680D9552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CBC03321-DB96-430E-98DC-DFBAD7D45BC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DDE91C34-BE99-4DDE-B82E-5665809296F2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BF1A13AA-8E8C-44DA-BBFD-4E0DB14998BA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6" name="Rechthoek met één afgeknipte en afgeronde hoek 47">
                  <a:extLst>
                    <a:ext uri="{FF2B5EF4-FFF2-40B4-BE49-F238E27FC236}">
                      <a16:creationId xmlns:a16="http://schemas.microsoft.com/office/drawing/2014/main" id="{D5E2A26F-48C3-4881-B78B-5A7865320DD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ige driehoek 156">
                  <a:extLst>
                    <a:ext uri="{FF2B5EF4-FFF2-40B4-BE49-F238E27FC236}">
                      <a16:creationId xmlns:a16="http://schemas.microsoft.com/office/drawing/2014/main" id="{936B70AC-F088-4CC6-A75C-8BC80B6268F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86A77D83-AFAD-4461-B444-3EE5AA46411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0D77DE0C-1F3F-4F8B-B3D0-5E195952555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F455340C-5B82-41CB-86C5-36611287F826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160" name="INSTRUCTIE">
            <a:extLst>
              <a:ext uri="{FF2B5EF4-FFF2-40B4-BE49-F238E27FC236}">
                <a16:creationId xmlns:a16="http://schemas.microsoft.com/office/drawing/2014/main" id="{8919ED10-83D0-48DC-884A-62F9E360FBE4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6182A129-CFC9-40C8-97E8-B0DA6724F1B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3CDE4E4A-EF15-44A4-B672-4AE095802EA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C3310A7D-D806-47DC-99C0-E1DF1674BEE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BDD302C-A1CE-43CB-A985-84232C00E65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4E239B4-0719-41F5-A746-516D8FE794F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46DBE02D-36FA-48DF-A620-B612A7ED327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85437F5-12C9-482A-8E87-8B05CEC04C4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66423BBA-F54D-4F72-BDF3-27879C56296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375D08DA-D3C4-4B37-AABE-3576BA5CA6E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4DAD3E36-F871-4CE4-BB55-18630DC4D76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0A967BD3-3D93-4361-B755-DE1168B186A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9CB987D-549A-4405-8645-71235310681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C31506A9-E852-4DB7-8EE6-2884FA01FE1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6DA7704A-2866-400D-A9E6-A0F843E9556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200CAFBA-72A2-46F4-8D58-021C068D541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92684559-FEA3-412B-BE3F-C9DC3B9997D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4D8B4404-A90A-457C-AD9D-2A59AB83EF9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4D3BD2F1-B743-4F13-8FBF-3BAB1252A41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BBB7789F-2AE1-4407-B5E7-5828CA32627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69E5654E-03AB-4FA9-A8C8-09BCED4E7A9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81" name="VOORBEELD">
              <a:extLst>
                <a:ext uri="{FF2B5EF4-FFF2-40B4-BE49-F238E27FC236}">
                  <a16:creationId xmlns:a16="http://schemas.microsoft.com/office/drawing/2014/main" id="{490EBDF9-2422-4523-923D-25B801256FF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4F1A33EB-FDD3-4FDE-8674-CB165D3E954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8D7653CF-79F2-4664-9D25-B8B22AAA0DA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EECF0DA6-1AD1-4F69-85CA-02150B4B08E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6BDAF237-0E9F-45A9-9AAF-817888FD3F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18A028FD-0CAC-47BC-A63F-B4D5FEBC9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FE9710E3-ADC3-4324-8AEA-A79A03537D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95D15CC0-16CF-4B28-9D56-456ECD127E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FECB838-7902-42F1-95D9-D1F43492EC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4CBA82BB-B53B-42B8-827D-F47DB152A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6" name="Pijl: rechts 215">
                  <a:extLst>
                    <a:ext uri="{FF2B5EF4-FFF2-40B4-BE49-F238E27FC236}">
                      <a16:creationId xmlns:a16="http://schemas.microsoft.com/office/drawing/2014/main" id="{31F31EC1-4701-4FA7-8B84-50C4891708F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B4BB71E3-376A-4269-87A5-A2358C3A9F2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FCC4FBAE-DA9E-40D4-BB9C-5E6D0DF848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BED32579-A5ED-43C0-B948-C32811B210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68CE8CE7-4052-47CC-B422-F650E0BF7A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CC3AA933-09D7-4015-A0C7-1E569ECABC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262FC792-99F8-4840-BDB4-DF42FB1C6D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7A7FEC3A-580F-444A-8D04-A8C21ABC85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9" name="Pijl: rechts 208">
                  <a:extLst>
                    <a:ext uri="{FF2B5EF4-FFF2-40B4-BE49-F238E27FC236}">
                      <a16:creationId xmlns:a16="http://schemas.microsoft.com/office/drawing/2014/main" id="{5C0E5926-F965-4365-A13E-1F5E3CD69B5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7DDC7413-9EC2-4CBD-9760-A1D7FC32B5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1FCEBAF1-2CFA-4770-B649-B9E186D012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DD7600CB-166B-4620-83C8-13813660795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F696A0E8-CAD2-4B92-B88B-02FAEC70846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80AE277-B598-4D0E-91DD-67B14A5198A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2C542A78-A8B5-49E1-A6F8-B69282C4DC1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15FB6736-1D6E-471C-88A0-2DA5D2E62C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7B60D90C-C22B-4537-BE80-AF48C3A48F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DB35D0BD-6007-4B32-BFA8-24D029183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6FDDE66C-845A-4785-B985-E656980C6A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6EC4F494-1A71-429C-96E0-C6CB84EC11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DA14351E-239B-42A9-A334-1B57849777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90750504-373D-4A65-AFC7-6836188D10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5D91D5F4-C31C-42B9-80B3-BEB21E99089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9DACFC36-C775-4593-ACCC-46681684FD8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43417E66-6873-4241-9B18-CE0682C66DA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AE4D4051-4E00-4E6C-9BB3-D54211E1FE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0F3FAC3D-0A57-4A13-BD5B-2D35BC32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31BA31F5-A340-4F31-B037-9C40C69F1C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731C3024-A54F-4C72-B250-54B3F448D1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DF54759B-4526-44CB-AD12-A5400AEE47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4" name="Pijl: rechts 193">
                  <a:extLst>
                    <a:ext uri="{FF2B5EF4-FFF2-40B4-BE49-F238E27FC236}">
                      <a16:creationId xmlns:a16="http://schemas.microsoft.com/office/drawing/2014/main" id="{4213C73B-F325-481A-9B27-FE8C8D887EF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E2545A05-A70A-432F-A89D-3DA2B8DA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Vrije vorm: vorm 101">
            <a:extLst>
              <a:ext uri="{FF2B5EF4-FFF2-40B4-BE49-F238E27FC236}">
                <a16:creationId xmlns:a16="http://schemas.microsoft.com/office/drawing/2014/main" id="{A9D403C4-2188-4403-889C-894821D419BD}"/>
              </a:ext>
            </a:extLst>
          </p:cNvPr>
          <p:cNvSpPr/>
          <p:nvPr userDrawn="1"/>
        </p:nvSpPr>
        <p:spPr>
          <a:xfrm>
            <a:off x="214313" y="5120281"/>
            <a:ext cx="11758611" cy="1458966"/>
          </a:xfrm>
          <a:custGeom>
            <a:avLst/>
            <a:gdLst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5854884 w 11698084"/>
              <a:gd name="connsiteY4" fmla="*/ 0 h 1459574"/>
              <a:gd name="connsiteX5" fmla="*/ 11698084 w 11698084"/>
              <a:gd name="connsiteY5" fmla="*/ 614133 h 1459574"/>
              <a:gd name="connsiteX6" fmla="*/ 11698084 w 11698084"/>
              <a:gd name="connsiteY6" fmla="*/ 687968 h 1459574"/>
              <a:gd name="connsiteX7" fmla="*/ 11657868 w 11698084"/>
              <a:gd name="connsiteY7" fmla="*/ 687968 h 1459574"/>
              <a:gd name="connsiteX8" fmla="*/ 292618 w 11698084"/>
              <a:gd name="connsiteY8" fmla="*/ 687968 h 1459574"/>
              <a:gd name="connsiteX9" fmla="*/ 0 w 11698084"/>
              <a:gd name="connsiteY9" fmla="*/ 687968 h 1459574"/>
              <a:gd name="connsiteX10" fmla="*/ 0 w 11698084"/>
              <a:gd name="connsiteY10" fmla="*/ 407092 h 1459574"/>
              <a:gd name="connsiteX11" fmla="*/ 3586 w 11698084"/>
              <a:gd name="connsiteY11" fmla="*/ 406802 h 1459574"/>
              <a:gd name="connsiteX12" fmla="*/ 3586 w 11698084"/>
              <a:gd name="connsiteY12" fmla="*/ 614984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292618 w 11698084"/>
              <a:gd name="connsiteY9" fmla="*/ 687968 h 1459574"/>
              <a:gd name="connsiteX10" fmla="*/ 0 w 11698084"/>
              <a:gd name="connsiteY10" fmla="*/ 687968 h 1459574"/>
              <a:gd name="connsiteX11" fmla="*/ 0 w 11698084"/>
              <a:gd name="connsiteY11" fmla="*/ 407092 h 1459574"/>
              <a:gd name="connsiteX12" fmla="*/ 3586 w 11698084"/>
              <a:gd name="connsiteY12" fmla="*/ 614984 h 1459574"/>
              <a:gd name="connsiteX13" fmla="*/ 5854884 w 11698084"/>
              <a:gd name="connsiteY13" fmla="*/ 0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292618 w 11698084"/>
              <a:gd name="connsiteY9" fmla="*/ 687968 h 1459574"/>
              <a:gd name="connsiteX10" fmla="*/ 0 w 11698084"/>
              <a:gd name="connsiteY10" fmla="*/ 687968 h 1459574"/>
              <a:gd name="connsiteX11" fmla="*/ 3586 w 11698084"/>
              <a:gd name="connsiteY11" fmla="*/ 614984 h 1459574"/>
              <a:gd name="connsiteX12" fmla="*/ 5854884 w 11698084"/>
              <a:gd name="connsiteY12" fmla="*/ 0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0 w 11698084"/>
              <a:gd name="connsiteY9" fmla="*/ 687968 h 1459574"/>
              <a:gd name="connsiteX10" fmla="*/ 3586 w 11698084"/>
              <a:gd name="connsiteY10" fmla="*/ 614984 h 1459574"/>
              <a:gd name="connsiteX11" fmla="*/ 5854884 w 11698084"/>
              <a:gd name="connsiteY11" fmla="*/ 0 h 145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8084" h="1459574">
                <a:moveTo>
                  <a:pt x="0" y="687969"/>
                </a:moveTo>
                <a:lnTo>
                  <a:pt x="11698084" y="687969"/>
                </a:lnTo>
                <a:lnTo>
                  <a:pt x="11698084" y="1459574"/>
                </a:lnTo>
                <a:lnTo>
                  <a:pt x="0" y="1459574"/>
                </a:lnTo>
                <a:lnTo>
                  <a:pt x="0" y="687969"/>
                </a:lnTo>
                <a:close/>
                <a:moveTo>
                  <a:pt x="5854884" y="0"/>
                </a:moveTo>
                <a:lnTo>
                  <a:pt x="11698084" y="614133"/>
                </a:lnTo>
                <a:lnTo>
                  <a:pt x="11698084" y="687968"/>
                </a:lnTo>
                <a:lnTo>
                  <a:pt x="11657868" y="687968"/>
                </a:lnTo>
                <a:lnTo>
                  <a:pt x="0" y="687968"/>
                </a:lnTo>
                <a:lnTo>
                  <a:pt x="3586" y="614984"/>
                </a:lnTo>
                <a:lnTo>
                  <a:pt x="58548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06" name="Tijdelijke aanduiding voor afbeelding 105">
            <a:extLst>
              <a:ext uri="{FF2B5EF4-FFF2-40B4-BE49-F238E27FC236}">
                <a16:creationId xmlns:a16="http://schemas.microsoft.com/office/drawing/2014/main" id="{D3B5A91D-2DAC-4F1C-88B7-E17E4C60F4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8060" y="214955"/>
            <a:ext cx="11757247" cy="4673716"/>
          </a:xfrm>
          <a:custGeom>
            <a:avLst/>
            <a:gdLst>
              <a:gd name="connsiteX0" fmla="*/ 0 w 11757247"/>
              <a:gd name="connsiteY0" fmla="*/ 0 h 4673716"/>
              <a:gd name="connsiteX1" fmla="*/ 11757247 w 11757247"/>
              <a:gd name="connsiteY1" fmla="*/ 0 h 4673716"/>
              <a:gd name="connsiteX2" fmla="*/ 11757247 w 11757247"/>
              <a:gd name="connsiteY2" fmla="*/ 4081417 h 4673716"/>
              <a:gd name="connsiteX3" fmla="*/ 5882768 w 11757247"/>
              <a:gd name="connsiteY3" fmla="*/ 4673716 h 4673716"/>
              <a:gd name="connsiteX4" fmla="*/ 6552 w 11757247"/>
              <a:gd name="connsiteY4" fmla="*/ 4081240 h 4673716"/>
              <a:gd name="connsiteX5" fmla="*/ 1828 w 11757247"/>
              <a:gd name="connsiteY5" fmla="*/ 4080368 h 46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7247" h="4673716">
                <a:moveTo>
                  <a:pt x="0" y="0"/>
                </a:moveTo>
                <a:lnTo>
                  <a:pt x="11757247" y="0"/>
                </a:lnTo>
                <a:lnTo>
                  <a:pt x="11757247" y="4081417"/>
                </a:lnTo>
                <a:lnTo>
                  <a:pt x="5882768" y="4673716"/>
                </a:lnTo>
                <a:lnTo>
                  <a:pt x="6552" y="4081240"/>
                </a:lnTo>
                <a:lnTo>
                  <a:pt x="1828" y="40803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pic>
        <p:nvPicPr>
          <p:cNvPr id="78" name="Afbeelding 77" hidden="1">
            <a:extLst>
              <a:ext uri="{FF2B5EF4-FFF2-40B4-BE49-F238E27FC236}">
                <a16:creationId xmlns:a16="http://schemas.microsoft.com/office/drawing/2014/main" id="{6A35F768-B684-442D-B3B2-D3054AE8A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0" y="0"/>
            <a:ext cx="12174280" cy="685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354790" y="5696743"/>
            <a:ext cx="9482420" cy="361507"/>
          </a:xfrm>
        </p:spPr>
        <p:txBody>
          <a:bodyPr anchor="ctr" anchorCtr="0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&lt;Titel&gt;</a:t>
            </a:r>
          </a:p>
        </p:txBody>
      </p:sp>
      <p:sp>
        <p:nvSpPr>
          <p:cNvPr id="89" name="Ondertitel 2">
            <a:extLst>
              <a:ext uri="{FF2B5EF4-FFF2-40B4-BE49-F238E27FC236}">
                <a16:creationId xmlns:a16="http://schemas.microsoft.com/office/drawing/2014/main" id="{A7C0A800-829B-4A19-894F-F8B162F70D8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831614" y="6136995"/>
            <a:ext cx="8528773" cy="272813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van de spreker / Datum</a:t>
            </a:r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7E418CF6-FDC7-49EC-88E1-0273D7F67C4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40389" y="497423"/>
            <a:ext cx="2217600" cy="702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CBF13BD-7B11-4CA6-BF2C-646B9EAD8428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A3BA1A8-F78B-42E9-BD03-9CE324025AEC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E76B605-77FD-4A17-AE17-5426870F515C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43FB312-766A-46A8-994D-704E76415489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0A831FD8-1618-43B6-8F7B-FFE8F8939F37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9346272A-DBFE-4395-9653-D28552D6269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5308930D-8011-4456-B4FC-0C829A232C9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ADEAAB21-888B-467D-B12B-3630505F7F9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484F4980-8CCB-4803-B7F7-5FF50E64C7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9BFE9B91-21DE-4C8F-AE4C-DC3A8B862B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B0008ADB-DEA8-4ADF-8E1C-892BB14E8D4D}"/>
                  </a:ext>
                </a:extLst>
              </p:cNvPr>
              <p:cNvCxnSpPr>
                <a:cxnSpLocks/>
                <a:stCxn id="8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A50AF5F-077F-4088-B43D-B89C60BC092E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C14D0D3-3C27-4A37-8C59-28285B6EEDEF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C089C27-0DD3-4572-98EF-F15E0E11E241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7FDA307D-137B-44B6-8412-A6389D02613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0358CE32-F986-456C-A930-C71A7ACBC3D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666F7FC8-C97D-4085-BB94-40B94A9A31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13E6B15-7186-4851-99FB-3AA6010EE580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6E388BC4-102B-45F7-AA82-726E262CD675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19019366-34DE-4743-84CB-BF82DA5E4776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D75150D-66C3-4B22-913C-7286EF6A0DAB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ADD6184A-1D69-41FA-A241-86DBD04B6863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F9179DF7-ECD8-4C3C-BA00-DAC8D03E936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C7C72E8-B836-4299-990B-636F0D44455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2CF705E6-0301-465F-A2F8-D8DC8335694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6E3C124-BA09-4694-A697-71314B20DD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AD2EFE6-51E8-4DB0-9ADA-4DA1E23C9C4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08F3F84B-43F6-450A-9D4A-FF0C19A6A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EFBB7EC-0B41-4879-BB49-B254DC64615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D55571D9-A290-4678-BB3B-252D11C5642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8E7D004D-F308-4412-9795-107FDA5A5F3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754CE14B-5480-4A9D-8364-8B8BF1E456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4B383B5F-EC2B-4994-BD73-69A8578A3F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A22A91B1-597B-40D5-AA69-3AAB0CFD382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FCC7E69D-2657-44C5-9690-89FCDED452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60BBB5B9-EDDF-429B-99DE-BF7950D3A17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5F714493-C815-45B5-8EF6-96BAE30F3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708BF506-D060-4FDA-AE1E-0793BE670CE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199638F-3349-4D59-9E7D-3905ACC3E712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96D2ADE8-E569-4AEC-95BF-A8ED00A03233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5E7216BA-6EAC-4FB4-85AA-FE34096CF76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2A1D33C-61DD-430F-BE6C-1E5C7401E84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85D49B85-EDCF-47C1-BA2A-823353BCDC4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8D020DE7-CF05-4D0B-BFCD-24CA477044F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EEBB4C98-E2F6-4822-92C8-1C766E710A5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75E52C6F-27D8-401E-A5D1-30CE5292266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F5FD327F-95E0-47DE-A54B-84E327FE00A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9DD0B40F-29B6-41BF-9A4D-8D2A61FF898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8D24B7A4-E3D1-4A43-9598-1371C994129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A0321A32-96EF-4997-88FB-2D10299F26F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D2132162-3ABD-4DDF-817D-65FFFD17722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2528F069-2FAA-4517-8284-23A7810B8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2B938A59-AD51-4888-A9A9-FD6BD3CC10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C63EE33F-1D0F-4898-A56C-B50665BC44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54149DA7-F931-4BFF-A7D8-4861A1A9A2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B4761158-0E45-4148-99A6-68908FE3E3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3F5E6348-DFEE-489F-B1B5-981DCDB06C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CD568D4F-61A3-45F7-8757-8F58C3D2FD7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B1C54369-69E1-4FB5-8EF6-D873D4C6E4A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5F3487D0-DF9F-46CB-9B4D-E9AB69AC3F2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AF222BDE-F022-4FD9-AE3A-FC023AA4861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76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37" userDrawn="1">
          <p15:clr>
            <a:srgbClr val="FBAE40"/>
          </p15:clr>
        </p15:guide>
        <p15:guide id="2" pos="7542" userDrawn="1">
          <p15:clr>
            <a:srgbClr val="FBAE40"/>
          </p15:clr>
        </p15:guide>
        <p15:guide id="3" orient="horz" pos="138" userDrawn="1">
          <p15:clr>
            <a:srgbClr val="FBAE40"/>
          </p15:clr>
        </p15:guide>
        <p15:guide id="5" orient="horz" pos="418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3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515938" y="1347275"/>
            <a:ext cx="11155362" cy="49932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8EC5B1A4-6701-44F0-8C65-37115644EDEF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5F51F6C-64BC-4A72-9723-766BB0F3F0C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1DFEA74-DB51-40D4-A351-28D0C3DBCECD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B7266149-192D-4D7E-9EE5-F7200927FF4B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3ECF468-AD78-4750-BDD6-81B82B6AE3F2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08CDD19D-A0CC-4C36-9B71-8BFDF8B16A9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768AF9C-16C4-4B55-9C68-D61B26E76F5A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5D0E1F8-9081-40B8-9412-8704105B23A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0" name="Rechthoek met één afgeknipte en afgeronde hoek 47">
                  <a:extLst>
                    <a:ext uri="{FF2B5EF4-FFF2-40B4-BE49-F238E27FC236}">
                      <a16:creationId xmlns:a16="http://schemas.microsoft.com/office/drawing/2014/main" id="{5CC0F2E0-A7A8-49A1-8B26-CB0496C2541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hthoekige driehoek 30">
                  <a:extLst>
                    <a:ext uri="{FF2B5EF4-FFF2-40B4-BE49-F238E27FC236}">
                      <a16:creationId xmlns:a16="http://schemas.microsoft.com/office/drawing/2014/main" id="{00F03116-18D3-410F-8340-B386948551D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C6C964DD-D561-427F-871E-ED1AE1BFC2C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E7DF8B65-7464-4D03-8E7D-920908C0DF1B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353D330-CCB1-486F-B9E9-0A5055EDF05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#6 en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5">
            <a:extLst>
              <a:ext uri="{FF2B5EF4-FFF2-40B4-BE49-F238E27FC236}">
                <a16:creationId xmlns:a16="http://schemas.microsoft.com/office/drawing/2014/main" id="{791B44D0-94E1-41BB-BA28-6F2D3733E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718" y="1981200"/>
            <a:ext cx="6465210" cy="264456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</a:t>
            </a:r>
            <a:br>
              <a:rPr lang="nl-NL" dirty="0"/>
            </a:br>
            <a:r>
              <a:rPr lang="nl-NL" dirty="0"/>
              <a:t>je titel</a:t>
            </a:r>
            <a:br>
              <a:rPr lang="nl-NL" dirty="0"/>
            </a:br>
            <a:r>
              <a:rPr lang="nl-NL" dirty="0"/>
              <a:t>max. 3 regels</a:t>
            </a:r>
          </a:p>
        </p:txBody>
      </p:sp>
      <p:sp>
        <p:nvSpPr>
          <p:cNvPr id="31" name="Ondertitel 2">
            <a:extLst>
              <a:ext uri="{FF2B5EF4-FFF2-40B4-BE49-F238E27FC236}">
                <a16:creationId xmlns:a16="http://schemas.microsoft.com/office/drawing/2014/main" id="{9BD48850-E252-4689-9ACE-CD081746F16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488718" y="4841873"/>
            <a:ext cx="6465210" cy="419001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hier je subtitel</a:t>
            </a:r>
            <a:endParaRPr lang="nl-NL" dirty="0"/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5FC128FC-B5A3-4AB2-855D-47E8582496B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8" name="Pijl: vijfhoek 7">
            <a:extLst>
              <a:ext uri="{FF2B5EF4-FFF2-40B4-BE49-F238E27FC236}">
                <a16:creationId xmlns:a16="http://schemas.microsoft.com/office/drawing/2014/main" id="{33225ED4-D91F-4F14-B392-44B2216D2D33}"/>
              </a:ext>
            </a:extLst>
          </p:cNvPr>
          <p:cNvSpPr/>
          <p:nvPr userDrawn="1"/>
        </p:nvSpPr>
        <p:spPr>
          <a:xfrm flipH="1">
            <a:off x="8078207" y="517525"/>
            <a:ext cx="3593091" cy="5841704"/>
          </a:xfrm>
          <a:prstGeom prst="homePlate">
            <a:avLst>
              <a:gd name="adj" fmla="val 73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2CDE956-D452-49A3-8677-A34CC142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F1D2D9A1-25D8-4701-8B3B-BA1F2914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1" y="6472835"/>
            <a:ext cx="652906" cy="225817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D717392-AFF0-4D85-BF1F-AC3BFC9F6744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2E93F74-58F4-4EBF-B173-990CBC5F1A9A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F540BA3-73FD-4F4E-B2E9-F40560FDCB59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750DF03-DD54-4A42-B46A-AFA2F48B5FCF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BDFE76DB-B28D-4154-ADEA-A1E0EF143D9E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CDC1DC28-4E31-45DE-8236-BDA9D876325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AC9B43D3-4B5A-4905-B1BE-A215214D49F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81AB8D45-F07B-4731-903B-6FD5B2F63D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DEE5D1F5-E140-4A60-A36C-53EDCD5D3DD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2DC71859-7831-426B-B70E-DCBAD88838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E248DF5A-23B3-4A69-B5EA-378CCE657FCD}"/>
                  </a:ext>
                </a:extLst>
              </p:cNvPr>
              <p:cNvCxnSpPr>
                <a:cxnSpLocks/>
                <a:stCxn id="8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3D3001C-10BB-4AFF-8CA9-3D9B857FEF78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B7075F3-19D6-420D-A866-B7D3C36ECD9F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08473228-FAB6-41B6-9460-491BA11947C9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5749F3B2-F0C8-4DCE-82ED-CBCAB0096FA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953FE29B-0450-48C5-9CAF-469F96F8539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EB17A78C-7E03-4DFC-8B2A-0EEC0168E8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002887FB-A5BE-46D9-96A1-911161D593AD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C0B4A22-EF7E-4601-A374-39427D0F45E7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8504FAB7-4C36-4ECF-BE26-00148AB07C82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CA1661B2-74E0-48F5-888E-F47CFF47BE80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88955EF2-4B4C-4F80-82CE-E696D96DE587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CCA9626C-B517-409A-8337-326813F167F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E1CEA8E-27EB-46A5-9FEA-5B4CCBD0D67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2" name="Groep 71">
                    <a:extLst>
                      <a:ext uri="{FF2B5EF4-FFF2-40B4-BE49-F238E27FC236}">
                        <a16:creationId xmlns:a16="http://schemas.microsoft.com/office/drawing/2014/main" id="{FAFCDF07-A369-4848-8069-97132CF66D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B5DE094F-9307-4EFD-9DC7-9A9BED1CEF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Rechthoek 75">
                      <a:extLst>
                        <a:ext uri="{FF2B5EF4-FFF2-40B4-BE49-F238E27FC236}">
                          <a16:creationId xmlns:a16="http://schemas.microsoft.com/office/drawing/2014/main" id="{742A39DC-EF46-4663-B990-60EB7D085E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7" name="Ovaal 76">
                      <a:extLst>
                        <a:ext uri="{FF2B5EF4-FFF2-40B4-BE49-F238E27FC236}">
                          <a16:creationId xmlns:a16="http://schemas.microsoft.com/office/drawing/2014/main" id="{B29E27BD-A4AB-4477-8FBC-1C239D396E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961042E2-8CAC-437D-A10B-58DC62E244F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69BFF7FC-F351-4D9C-B1D5-5066F754D21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658EB2D-64E7-4F7D-9EBB-2FCE51FD9E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4C503946-7B98-4506-AFE8-C75BC64DE3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2637A4B3-A890-428D-BB6D-6307EBC5C93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19C836B0-D5DF-48A5-A7B4-BD54E7028D7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7AD7BEE5-4AF8-459D-8BA8-BAE71ECF11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39748B7D-90F9-4696-8F72-7EC207B3A1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90A8A4F-8E2B-4468-8051-B88FAAB9F6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4" name="Gelijkbenige driehoek 63">
                <a:extLst>
                  <a:ext uri="{FF2B5EF4-FFF2-40B4-BE49-F238E27FC236}">
                    <a16:creationId xmlns:a16="http://schemas.microsoft.com/office/drawing/2014/main" id="{A5D413CC-97CF-4EA3-9B4C-21EE25213E0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CBE13056-E3D5-4B50-AD73-F21885532CFB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562D70BC-87E7-4650-87AD-6DDBF2EBA263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11B6DB07-2232-4622-93FE-928C3DC6EFD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81DCAD5-8BD8-4BD7-B85E-57EFCD3A95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B25DFE0-B8E0-4B03-890C-65BD010745E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6" name="Rechthoek: afgeronde hoeken 55">
                  <a:extLst>
                    <a:ext uri="{FF2B5EF4-FFF2-40B4-BE49-F238E27FC236}">
                      <a16:creationId xmlns:a16="http://schemas.microsoft.com/office/drawing/2014/main" id="{FEDD0287-ACDE-49E5-A851-3643DCBE91F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7CB73CCE-BFD1-425B-ADED-8763EDE2808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6B31C0E-59A8-4BFB-97C3-BA4439ED442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5CA44D8D-B67F-4DD7-8B24-91FA57B387C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ECFE8D9F-1644-437E-9CBC-7D0E5E08BC1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48821BA2-6AE6-44AB-B936-4B150990DCF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0A844AD9-6E5E-4D65-B31B-5340CC05054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98B874AE-8970-472A-88AC-F63986EA4D1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0" name="Rechthoek: afgeronde hoeken 49">
                    <a:extLst>
                      <a:ext uri="{FF2B5EF4-FFF2-40B4-BE49-F238E27FC236}">
                        <a16:creationId xmlns:a16="http://schemas.microsoft.com/office/drawing/2014/main" id="{9ACC2BE6-2448-40A4-9E75-4B9D866513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843CC4AB-5111-4989-A1CE-6D8F55ECFF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D03F04BF-7467-41E9-81B7-D1D240F993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2A9E08F-AF7E-46A4-97E6-3EBC7468CA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34E63B63-B44D-4FE2-9CB3-CBA8F6CE68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E45EF54-3B8A-4C3A-8454-B63BEE6C4A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9" name="Boog 48">
                  <a:extLst>
                    <a:ext uri="{FF2B5EF4-FFF2-40B4-BE49-F238E27FC236}">
                      <a16:creationId xmlns:a16="http://schemas.microsoft.com/office/drawing/2014/main" id="{42CC0830-4A26-4392-8222-81EC0513683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018F6529-B169-48AD-85B9-20F48E2B686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BCEE0F2-6C88-41D9-B285-70284652048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343B5443-B15D-4C4B-B6C9-CC7BB2EA2C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4A5FB730-DAAE-40F2-8E56-10560F736D75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F84BC5B1-370C-4E53-82E6-B1CE628D640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6F6E3D42-7A7D-4C14-BAF9-9478363AF8F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017172B-4BF9-4865-8647-83DF13239188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1B66503-513D-4052-86AA-11A57F6413F2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E420AC8C-7DA0-43FB-ACB3-A37CF4ADD730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81F6D6B1-2645-4410-858C-DF6B1955167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E6C6BB44-57F3-4098-9464-7481144FBF17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6" name="Rechthoek met één afgeknipte en afgeronde hoek 47">
                  <a:extLst>
                    <a:ext uri="{FF2B5EF4-FFF2-40B4-BE49-F238E27FC236}">
                      <a16:creationId xmlns:a16="http://schemas.microsoft.com/office/drawing/2014/main" id="{52AE2C13-09DF-41F7-BEC6-78BF1A8E82D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hthoekige driehoek 96">
                  <a:extLst>
                    <a:ext uri="{FF2B5EF4-FFF2-40B4-BE49-F238E27FC236}">
                      <a16:creationId xmlns:a16="http://schemas.microsoft.com/office/drawing/2014/main" id="{D6357D81-C201-4F58-92C3-B6AAE2D8DFB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E3E5B7BD-C73C-4377-A1BD-7ADACAED52E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44696445-952E-47CF-9F3F-823AA05FA84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7DB89921-4458-4988-AF50-51F28269DF0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00" name="Tijdelijke aanduiding voor afbeelding 8">
            <a:extLst>
              <a:ext uri="{FF2B5EF4-FFF2-40B4-BE49-F238E27FC236}">
                <a16:creationId xmlns:a16="http://schemas.microsoft.com/office/drawing/2014/main" id="{0EC77D54-E21D-455D-9913-6131708FCC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56500" y="517526"/>
            <a:ext cx="4114798" cy="5817112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illustratie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5">
            <a:extLst>
              <a:ext uri="{FF2B5EF4-FFF2-40B4-BE49-F238E27FC236}">
                <a16:creationId xmlns:a16="http://schemas.microsoft.com/office/drawing/2014/main" id="{791B44D0-94E1-41BB-BA28-6F2D3733E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718" y="1981200"/>
            <a:ext cx="6465210" cy="264456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</a:t>
            </a:r>
            <a:br>
              <a:rPr lang="nl-NL" dirty="0"/>
            </a:br>
            <a:r>
              <a:rPr lang="nl-NL" dirty="0"/>
              <a:t>je titel</a:t>
            </a:r>
            <a:br>
              <a:rPr lang="nl-NL" dirty="0"/>
            </a:br>
            <a:r>
              <a:rPr lang="nl-NL" dirty="0"/>
              <a:t>max. 3 regels</a:t>
            </a:r>
          </a:p>
        </p:txBody>
      </p:sp>
      <p:sp>
        <p:nvSpPr>
          <p:cNvPr id="31" name="Ondertitel 2">
            <a:extLst>
              <a:ext uri="{FF2B5EF4-FFF2-40B4-BE49-F238E27FC236}">
                <a16:creationId xmlns:a16="http://schemas.microsoft.com/office/drawing/2014/main" id="{9BD48850-E252-4689-9ACE-CD081746F16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488718" y="4841873"/>
            <a:ext cx="6465210" cy="419001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hier je subtitel</a:t>
            </a:r>
            <a:endParaRPr lang="nl-NL" dirty="0"/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5FC128FC-B5A3-4AB2-855D-47E8582496B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8" name="Pijl: vijfhoek 7">
            <a:extLst>
              <a:ext uri="{FF2B5EF4-FFF2-40B4-BE49-F238E27FC236}">
                <a16:creationId xmlns:a16="http://schemas.microsoft.com/office/drawing/2014/main" id="{33225ED4-D91F-4F14-B392-44B2216D2D33}"/>
              </a:ext>
            </a:extLst>
          </p:cNvPr>
          <p:cNvSpPr/>
          <p:nvPr userDrawn="1"/>
        </p:nvSpPr>
        <p:spPr>
          <a:xfrm flipH="1">
            <a:off x="8078207" y="517525"/>
            <a:ext cx="3593091" cy="5841704"/>
          </a:xfrm>
          <a:prstGeom prst="homePlate">
            <a:avLst>
              <a:gd name="adj" fmla="val 73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0B060C24-A65F-4C98-B918-4E2E57F4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1874027E-5CD5-452C-8F2B-DA019268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41" y="6472835"/>
            <a:ext cx="652906" cy="225817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24" name="INSTRUCTIE">
            <a:extLst>
              <a:ext uri="{FF2B5EF4-FFF2-40B4-BE49-F238E27FC236}">
                <a16:creationId xmlns:a16="http://schemas.microsoft.com/office/drawing/2014/main" id="{22C7D856-123D-47DE-8DDB-015C5D332991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C264A9D-9243-4E63-812B-4EBDA07B28C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54F2395B-1B1F-49FF-831E-070853A6089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BDFE25F-5DE2-461C-9A39-2318F3B3602D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AF86FA-23BE-43DC-B54A-7A0ED29C54C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20B2FBF0-4A50-4C02-89E3-F52BD4B8DF0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9CE4D538-6923-43CF-A0B4-45C919D1237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7857FC4D-C9D1-4AEE-A1CC-CFA6CD87BD99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6" name="Rechthoek met één afgeknipte en afgeronde hoek 47">
                  <a:extLst>
                    <a:ext uri="{FF2B5EF4-FFF2-40B4-BE49-F238E27FC236}">
                      <a16:creationId xmlns:a16="http://schemas.microsoft.com/office/drawing/2014/main" id="{82B75AD2-3A49-4FB3-99EC-93D22A66479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ige driehoek 36">
                  <a:extLst>
                    <a:ext uri="{FF2B5EF4-FFF2-40B4-BE49-F238E27FC236}">
                      <a16:creationId xmlns:a16="http://schemas.microsoft.com/office/drawing/2014/main" id="{16C23620-DD0D-48E9-BF05-A4E112CFF252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1F980D7-E9AA-4166-827F-8074A9A15E3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448F116C-4789-4214-8A55-3D193F45857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035786F-8B51-49F1-8D6B-66F22CCAAB2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0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D78F2F6-A954-42C3-9D4C-3C55B36A04B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841B7A5-C18A-4334-9880-14E4C4865D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488718" y="3183190"/>
            <a:ext cx="6465210" cy="1895667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Vragen?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5A66A891-BFB3-4E0B-82AA-5B3D38F339D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pic>
        <p:nvPicPr>
          <p:cNvPr id="11" name="Picture 143">
            <a:extLst>
              <a:ext uri="{FF2B5EF4-FFF2-40B4-BE49-F238E27FC236}">
                <a16:creationId xmlns:a16="http://schemas.microsoft.com/office/drawing/2014/main" id="{94C99662-2F55-4599-851F-35380BBCD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67" y="6340476"/>
            <a:ext cx="320677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 algn="l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6DF5DB1-94B0-4EE3-A791-D11E1AA42D87}"/>
              </a:ext>
            </a:extLst>
          </p:cNvPr>
          <p:cNvSpPr/>
          <p:nvPr/>
        </p:nvSpPr>
        <p:spPr>
          <a:xfrm>
            <a:off x="515938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C15E4E-9BB7-48B4-990A-BC92D18A964F}"/>
              </a:ext>
            </a:extLst>
          </p:cNvPr>
          <p:cNvSpPr/>
          <p:nvPr/>
        </p:nvSpPr>
        <p:spPr>
          <a:xfrm>
            <a:off x="515938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2D8CAAB-BE0A-42E1-B75F-97F703783A41}"/>
              </a:ext>
            </a:extLst>
          </p:cNvPr>
          <p:cNvSpPr/>
          <p:nvPr/>
        </p:nvSpPr>
        <p:spPr>
          <a:xfrm>
            <a:off x="515938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AF6942B-2A90-4D8E-9FE1-2CDEA6844A99}"/>
              </a:ext>
            </a:extLst>
          </p:cNvPr>
          <p:cNvSpPr/>
          <p:nvPr/>
        </p:nvSpPr>
        <p:spPr>
          <a:xfrm>
            <a:off x="1938550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371CA71-7F01-469A-BF6A-49B9D7D4DD91}"/>
              </a:ext>
            </a:extLst>
          </p:cNvPr>
          <p:cNvSpPr/>
          <p:nvPr/>
        </p:nvSpPr>
        <p:spPr>
          <a:xfrm>
            <a:off x="1938550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796DBA6-6140-43D0-AED3-2A698F5875AE}"/>
              </a:ext>
            </a:extLst>
          </p:cNvPr>
          <p:cNvSpPr/>
          <p:nvPr/>
        </p:nvSpPr>
        <p:spPr>
          <a:xfrm>
            <a:off x="1938550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4411FE5-5F39-43F1-80FF-5F59E7381EE7}"/>
              </a:ext>
            </a:extLst>
          </p:cNvPr>
          <p:cNvSpPr/>
          <p:nvPr/>
        </p:nvSpPr>
        <p:spPr>
          <a:xfrm>
            <a:off x="3361162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1D6604E-C5A2-4A78-BA6C-186EB6192129}"/>
              </a:ext>
            </a:extLst>
          </p:cNvPr>
          <p:cNvSpPr/>
          <p:nvPr/>
        </p:nvSpPr>
        <p:spPr>
          <a:xfrm>
            <a:off x="3361162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24DD07D-F258-4E9A-9584-D819736201F5}"/>
              </a:ext>
            </a:extLst>
          </p:cNvPr>
          <p:cNvSpPr/>
          <p:nvPr/>
        </p:nvSpPr>
        <p:spPr>
          <a:xfrm>
            <a:off x="3361162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77B9F7E-D5E0-4A1D-9850-D527BCB024FE}"/>
              </a:ext>
            </a:extLst>
          </p:cNvPr>
          <p:cNvSpPr/>
          <p:nvPr/>
        </p:nvSpPr>
        <p:spPr>
          <a:xfrm>
            <a:off x="4783774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4C88A47-9298-403A-A84C-A17060420D9A}"/>
              </a:ext>
            </a:extLst>
          </p:cNvPr>
          <p:cNvSpPr/>
          <p:nvPr/>
        </p:nvSpPr>
        <p:spPr>
          <a:xfrm>
            <a:off x="4783774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2B5B666-38DC-4526-B121-53442294D9A3}"/>
              </a:ext>
            </a:extLst>
          </p:cNvPr>
          <p:cNvSpPr/>
          <p:nvPr/>
        </p:nvSpPr>
        <p:spPr>
          <a:xfrm>
            <a:off x="4783774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0DB5782-87E4-46E7-B6D1-8132E3E18B18}"/>
              </a:ext>
            </a:extLst>
          </p:cNvPr>
          <p:cNvSpPr/>
          <p:nvPr/>
        </p:nvSpPr>
        <p:spPr>
          <a:xfrm>
            <a:off x="6206386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897D6AF-F28C-4EFC-B8DA-650B8FBFE45E}"/>
              </a:ext>
            </a:extLst>
          </p:cNvPr>
          <p:cNvSpPr/>
          <p:nvPr/>
        </p:nvSpPr>
        <p:spPr>
          <a:xfrm>
            <a:off x="6206386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CD4F9B5-688C-4630-A14A-3E3A5FC3A787}"/>
              </a:ext>
            </a:extLst>
          </p:cNvPr>
          <p:cNvSpPr/>
          <p:nvPr/>
        </p:nvSpPr>
        <p:spPr>
          <a:xfrm>
            <a:off x="6206386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40E986B-09EB-41ED-8874-EC47A88B1D05}"/>
              </a:ext>
            </a:extLst>
          </p:cNvPr>
          <p:cNvSpPr/>
          <p:nvPr/>
        </p:nvSpPr>
        <p:spPr>
          <a:xfrm>
            <a:off x="7628998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C81E893-522A-4FE4-8567-6B2B957C9AB0}"/>
              </a:ext>
            </a:extLst>
          </p:cNvPr>
          <p:cNvSpPr/>
          <p:nvPr/>
        </p:nvSpPr>
        <p:spPr>
          <a:xfrm>
            <a:off x="7628998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1C06748-C1B1-4C7C-ADA2-14607754AF7D}"/>
              </a:ext>
            </a:extLst>
          </p:cNvPr>
          <p:cNvSpPr/>
          <p:nvPr/>
        </p:nvSpPr>
        <p:spPr>
          <a:xfrm>
            <a:off x="7628998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29DA80C-E238-4AF8-8367-6DBA09869B4C}"/>
              </a:ext>
            </a:extLst>
          </p:cNvPr>
          <p:cNvSpPr/>
          <p:nvPr/>
        </p:nvSpPr>
        <p:spPr>
          <a:xfrm>
            <a:off x="9051610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AD3F371-3967-4A20-B55C-4B744D0FCC70}"/>
              </a:ext>
            </a:extLst>
          </p:cNvPr>
          <p:cNvSpPr/>
          <p:nvPr/>
        </p:nvSpPr>
        <p:spPr>
          <a:xfrm>
            <a:off x="9051610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2099084-20BE-4EE8-B583-F75B68CA1841}"/>
              </a:ext>
            </a:extLst>
          </p:cNvPr>
          <p:cNvSpPr/>
          <p:nvPr/>
        </p:nvSpPr>
        <p:spPr>
          <a:xfrm>
            <a:off x="9051610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BC9D15B7-C5D7-4F0A-8ED5-7AB247F6D6FE}"/>
              </a:ext>
            </a:extLst>
          </p:cNvPr>
          <p:cNvSpPr/>
          <p:nvPr/>
        </p:nvSpPr>
        <p:spPr>
          <a:xfrm>
            <a:off x="10474225" y="1891538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D7D74B5-8738-439E-8B6A-9DA6FE10B844}"/>
              </a:ext>
            </a:extLst>
          </p:cNvPr>
          <p:cNvSpPr/>
          <p:nvPr/>
        </p:nvSpPr>
        <p:spPr>
          <a:xfrm>
            <a:off x="10474225" y="4492324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1814140-2FF1-4604-B43E-D0B616EBE600}"/>
              </a:ext>
            </a:extLst>
          </p:cNvPr>
          <p:cNvSpPr/>
          <p:nvPr/>
        </p:nvSpPr>
        <p:spPr>
          <a:xfrm>
            <a:off x="10474225" y="3191932"/>
            <a:ext cx="1197075" cy="115640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INSTRUCTIE">
            <a:extLst>
              <a:ext uri="{FF2B5EF4-FFF2-40B4-BE49-F238E27FC236}">
                <a16:creationId xmlns:a16="http://schemas.microsoft.com/office/drawing/2014/main" id="{FE5A32AE-6967-4542-A61D-925A5E733F10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AC36E437-DC2C-4978-9F81-BCEF635048AA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3AB2923E-D15B-4F0F-B349-03F0B0D79E1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1E568136-E017-4BF0-97E3-2BE92D3AC435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A83303F7-FB16-4538-8863-C52E6DE04AB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EA1F0728-52F4-4C51-8625-5B300D8B5900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471CFC0D-F0EB-4237-8DEF-7046A366F5BE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92761B9-FDF4-4E01-82B1-254F57D44795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54" name="Rechthoek met één afgeknipte en afgeronde hoek 47">
                  <a:extLst>
                    <a:ext uri="{FF2B5EF4-FFF2-40B4-BE49-F238E27FC236}">
                      <a16:creationId xmlns:a16="http://schemas.microsoft.com/office/drawing/2014/main" id="{1483C763-7173-44D9-B1B8-BA57FC56757E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ige driehoek 54">
                  <a:extLst>
                    <a:ext uri="{FF2B5EF4-FFF2-40B4-BE49-F238E27FC236}">
                      <a16:creationId xmlns:a16="http://schemas.microsoft.com/office/drawing/2014/main" id="{F7CC2F17-5D31-42BC-9C39-7C03B42806AA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F8D19D5-49FA-4860-BEC2-F6BEF13F818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B66AFB9F-AD5D-4C9A-91BD-EFA9BF22DE4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AB0789F3-AD22-4F3E-9AAC-C2034072A83A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5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 algn="l">
              <a:defRPr/>
            </a:lvl1pPr>
          </a:lstStyle>
          <a:p>
            <a:r>
              <a:rPr lang="nl-NL" dirty="0"/>
              <a:t>Timeline Business Support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3A34BC35-D392-49AF-AB4C-CCEDE0A67907}"/>
              </a:ext>
            </a:extLst>
          </p:cNvPr>
          <p:cNvGrpSpPr/>
          <p:nvPr userDrawn="1"/>
        </p:nvGrpSpPr>
        <p:grpSpPr>
          <a:xfrm>
            <a:off x="638976" y="1475936"/>
            <a:ext cx="11031471" cy="233094"/>
            <a:chOff x="515938" y="4137784"/>
            <a:chExt cx="11155362" cy="235712"/>
          </a:xfrm>
          <a:solidFill>
            <a:schemeClr val="accent3"/>
          </a:solidFill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92ACA8F2-A927-4789-8807-F1968674F614}"/>
                </a:ext>
              </a:extLst>
            </p:cNvPr>
            <p:cNvCxnSpPr/>
            <p:nvPr/>
          </p:nvCxnSpPr>
          <p:spPr>
            <a:xfrm>
              <a:off x="515938" y="4255640"/>
              <a:ext cx="11002106" cy="0"/>
            </a:xfrm>
            <a:prstGeom prst="line">
              <a:avLst/>
            </a:prstGeom>
            <a:grpFill/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Gelijkbenige driehoek 60">
              <a:extLst>
                <a:ext uri="{FF2B5EF4-FFF2-40B4-BE49-F238E27FC236}">
                  <a16:creationId xmlns:a16="http://schemas.microsoft.com/office/drawing/2014/main" id="{56B32458-C054-4C85-A688-132F50EF1DE1}"/>
                </a:ext>
              </a:extLst>
            </p:cNvPr>
            <p:cNvSpPr/>
            <p:nvPr/>
          </p:nvSpPr>
          <p:spPr>
            <a:xfrm rot="5400000">
              <a:off x="11451844" y="4154040"/>
              <a:ext cx="235712" cy="203200"/>
            </a:xfrm>
            <a:prstGeom prst="triangl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0" name="Ovaal 79">
            <a:extLst>
              <a:ext uri="{FF2B5EF4-FFF2-40B4-BE49-F238E27FC236}">
                <a16:creationId xmlns:a16="http://schemas.microsoft.com/office/drawing/2014/main" id="{1ECA72F4-0563-47DC-8E49-6EA18F192CE5}"/>
              </a:ext>
            </a:extLst>
          </p:cNvPr>
          <p:cNvSpPr/>
          <p:nvPr userDrawn="1"/>
        </p:nvSpPr>
        <p:spPr>
          <a:xfrm>
            <a:off x="491470" y="1441776"/>
            <a:ext cx="301415" cy="301415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88AF581A-11D5-406E-9A02-102EFC8F4C77}"/>
              </a:ext>
            </a:extLst>
          </p:cNvPr>
          <p:cNvSpPr/>
          <p:nvPr userDrawn="1"/>
        </p:nvSpPr>
        <p:spPr>
          <a:xfrm>
            <a:off x="2233644" y="1441776"/>
            <a:ext cx="301415" cy="301415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Ovaal 82">
            <a:extLst>
              <a:ext uri="{FF2B5EF4-FFF2-40B4-BE49-F238E27FC236}">
                <a16:creationId xmlns:a16="http://schemas.microsoft.com/office/drawing/2014/main" id="{36064B79-D65F-4B27-8441-7BC4B36D506F}"/>
              </a:ext>
            </a:extLst>
          </p:cNvPr>
          <p:cNvSpPr/>
          <p:nvPr userDrawn="1"/>
        </p:nvSpPr>
        <p:spPr>
          <a:xfrm>
            <a:off x="4079368" y="1441776"/>
            <a:ext cx="301415" cy="301415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Ovaal 83">
            <a:extLst>
              <a:ext uri="{FF2B5EF4-FFF2-40B4-BE49-F238E27FC236}">
                <a16:creationId xmlns:a16="http://schemas.microsoft.com/office/drawing/2014/main" id="{3DCA10A4-1F7E-4A40-AEE7-B61E1631CCBC}"/>
              </a:ext>
            </a:extLst>
          </p:cNvPr>
          <p:cNvSpPr/>
          <p:nvPr userDrawn="1"/>
        </p:nvSpPr>
        <p:spPr>
          <a:xfrm>
            <a:off x="5939377" y="1441776"/>
            <a:ext cx="301415" cy="301415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FB9A4BA5-DF73-4A3B-931F-7719007D0559}"/>
              </a:ext>
            </a:extLst>
          </p:cNvPr>
          <p:cNvSpPr/>
          <p:nvPr userDrawn="1"/>
        </p:nvSpPr>
        <p:spPr>
          <a:xfrm>
            <a:off x="7801673" y="1441776"/>
            <a:ext cx="301415" cy="301415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2739B334-73E1-4277-AA17-B1BAD62F3303}"/>
              </a:ext>
            </a:extLst>
          </p:cNvPr>
          <p:cNvSpPr/>
          <p:nvPr userDrawn="1"/>
        </p:nvSpPr>
        <p:spPr>
          <a:xfrm>
            <a:off x="9670032" y="1441776"/>
            <a:ext cx="301415" cy="301415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E335B179-37DF-4BE4-93E7-A6DCF30A6AE8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759732" y="1363196"/>
            <a:ext cx="1506727" cy="135814"/>
          </a:xfrm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Maand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0F293EEB-150C-4564-AA72-2581D6DA71D6}"/>
              </a:ext>
            </a:extLst>
          </p:cNvPr>
          <p:cNvSpPr>
            <a:spLocks noGrp="1"/>
          </p:cNvSpPr>
          <p:nvPr userDrawn="1">
            <p:ph type="body" orient="vert" idx="13" hasCustomPrompt="1"/>
          </p:nvPr>
        </p:nvSpPr>
        <p:spPr>
          <a:xfrm>
            <a:off x="2448696" y="1363196"/>
            <a:ext cx="1677600" cy="135814"/>
          </a:xfrm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Maand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91EB4524-665E-4A22-BE16-98300B439E00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4313129" y="1363196"/>
            <a:ext cx="1677600" cy="135814"/>
          </a:xfrm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Maand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2AC2103E-1FB2-480A-814D-B8FB42E8792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179527" y="1363196"/>
            <a:ext cx="1677600" cy="135814"/>
          </a:xfrm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Maand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43F36879-0B8A-4AE2-B592-34E8354A0012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041209" y="1363196"/>
            <a:ext cx="1677157" cy="135814"/>
          </a:xfrm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Maand</a:t>
            </a:r>
          </a:p>
        </p:txBody>
      </p:sp>
      <p:sp>
        <p:nvSpPr>
          <p:cNvPr id="99" name="Tijdelijke aanduiding voor verticale tekst 2">
            <a:extLst>
              <a:ext uri="{FF2B5EF4-FFF2-40B4-BE49-F238E27FC236}">
                <a16:creationId xmlns:a16="http://schemas.microsoft.com/office/drawing/2014/main" id="{816E4977-44A3-4DA8-928A-A2786056108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9910814" y="1363196"/>
            <a:ext cx="1557841" cy="135814"/>
          </a:xfrm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Maand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FF1733C4-7209-4EF0-BBB5-8CDF6B9A3300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511423" y="2298293"/>
            <a:ext cx="1252800" cy="973197"/>
          </a:xfrm>
        </p:spPr>
        <p:txBody>
          <a:bodyPr vert="horz" lIns="0" tIns="72000" rIns="72000" bIns="0" anchor="b"/>
          <a:lstStyle>
            <a:lvl1pPr marL="0" indent="0" algn="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0" indent="0" algn="r">
              <a:buFontTx/>
              <a:buNone/>
              <a:defRPr sz="1050"/>
            </a:lvl2pPr>
            <a:lvl3pPr>
              <a:defRPr sz="12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Subtitel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A3B8DB5C-077B-47D5-8D54-81D3319C8973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760623" y="1609757"/>
            <a:ext cx="3600" cy="1656000"/>
          </a:xfrm>
          <a:solidFill>
            <a:schemeClr val="accent3"/>
          </a:solidFill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9BDD56D0-1D25-4FC3-AD90-5F2DD905153D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2137009" y="3285848"/>
            <a:ext cx="1252800" cy="973197"/>
          </a:xfrm>
        </p:spPr>
        <p:txBody>
          <a:bodyPr vert="horz" lIns="0" tIns="72000" rIns="72000" bIns="0" anchor="b"/>
          <a:lstStyle>
            <a:lvl1pPr marL="0" indent="0" algn="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0" indent="0" algn="r">
              <a:buFontTx/>
              <a:buNone/>
              <a:defRPr sz="1050"/>
            </a:lvl2pPr>
            <a:lvl3pPr>
              <a:defRPr sz="12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Subtitel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CB5BE137-EEF5-46E7-8D21-24D9E84856C3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386209" y="1617442"/>
            <a:ext cx="3600" cy="2628000"/>
          </a:xfrm>
          <a:solidFill>
            <a:schemeClr val="accent3"/>
          </a:solidFill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19" name="Tijdelijke aanduiding voor verticale tekst 2">
            <a:extLst>
              <a:ext uri="{FF2B5EF4-FFF2-40B4-BE49-F238E27FC236}">
                <a16:creationId xmlns:a16="http://schemas.microsoft.com/office/drawing/2014/main" id="{86936A3E-E951-4DB5-A4B7-48E2F22DB8BD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3859230" y="4057535"/>
            <a:ext cx="1252800" cy="973197"/>
          </a:xfrm>
        </p:spPr>
        <p:txBody>
          <a:bodyPr vert="horz" lIns="0" tIns="72000" rIns="72000" bIns="0" anchor="b"/>
          <a:lstStyle>
            <a:lvl1pPr marL="0" indent="0" algn="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0" indent="0" algn="r">
              <a:buFontTx/>
              <a:buNone/>
              <a:defRPr sz="1050"/>
            </a:lvl2pPr>
            <a:lvl3pPr>
              <a:defRPr sz="12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Subtitel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BEB691F1-BB24-41CC-8236-BCFA8C481832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5108430" y="1609756"/>
            <a:ext cx="3600" cy="3420000"/>
          </a:xfrm>
          <a:solidFill>
            <a:schemeClr val="accent3"/>
          </a:solidFill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2C53053A-20AA-432F-95C5-5E2FFED1750B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5801589" y="4057535"/>
            <a:ext cx="1252800" cy="973197"/>
          </a:xfrm>
        </p:spPr>
        <p:txBody>
          <a:bodyPr vert="horz" lIns="0" tIns="72000" rIns="72000" bIns="0" anchor="b"/>
          <a:lstStyle>
            <a:lvl1pPr marL="0" indent="0" algn="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0" indent="0" algn="r">
              <a:buFontTx/>
              <a:buNone/>
              <a:defRPr sz="1050"/>
            </a:lvl2pPr>
            <a:lvl3pPr>
              <a:defRPr sz="12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Subtitel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66E4BF2A-7EEB-41C9-9110-9604445F881F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7050789" y="1609756"/>
            <a:ext cx="3600" cy="3420000"/>
          </a:xfrm>
          <a:solidFill>
            <a:schemeClr val="accent3"/>
          </a:solidFill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A2F1B61F-2227-4789-A07D-243ADF52E548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7719863" y="3285848"/>
            <a:ext cx="1252800" cy="973197"/>
          </a:xfrm>
        </p:spPr>
        <p:txBody>
          <a:bodyPr vert="horz" lIns="0" tIns="72000" rIns="72000" bIns="0" anchor="b"/>
          <a:lstStyle>
            <a:lvl1pPr marL="0" indent="0" algn="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0" indent="0" algn="r">
              <a:buFontTx/>
              <a:buNone/>
              <a:defRPr sz="1050"/>
            </a:lvl2pPr>
            <a:lvl3pPr>
              <a:defRPr sz="12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Subtitel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33911C78-E5CA-4846-9A9D-9FEEC0670F7B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8969063" y="1617442"/>
            <a:ext cx="3600" cy="2628000"/>
          </a:xfrm>
          <a:solidFill>
            <a:schemeClr val="accent3"/>
          </a:solidFill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5A4FB988-03E0-4476-BBBA-52D7647F29D6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9391977" y="2298293"/>
            <a:ext cx="1252800" cy="973197"/>
          </a:xfrm>
        </p:spPr>
        <p:txBody>
          <a:bodyPr vert="horz" lIns="0" tIns="72000" rIns="72000" bIns="0" anchor="b"/>
          <a:lstStyle>
            <a:lvl1pPr marL="0" indent="0" algn="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0" indent="0" algn="r">
              <a:buFontTx/>
              <a:buNone/>
              <a:defRPr sz="1050"/>
            </a:lvl2pPr>
            <a:lvl3pPr>
              <a:defRPr sz="12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Subtitel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4FC31CE0-2B08-47E2-AFF1-E0B5027FF435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10641177" y="1609757"/>
            <a:ext cx="3600" cy="1656000"/>
          </a:xfrm>
          <a:solidFill>
            <a:schemeClr val="accent3"/>
          </a:solidFill>
        </p:spPr>
        <p:txBody>
          <a:bodyPr vert="horz" lIns="0" tIns="0" rIns="0" bIns="0"/>
          <a:lstStyle>
            <a:lvl1pPr marL="0" indent="0" algn="ctr">
              <a:buFontTx/>
              <a:buNone/>
              <a:defRPr sz="1050"/>
            </a:lvl1pPr>
            <a:lvl2pPr marL="0" indent="0" algn="ctr">
              <a:buFontTx/>
              <a:buNone/>
              <a:tabLst/>
              <a:defRPr sz="1050"/>
            </a:lvl2pPr>
            <a:lvl3pPr algn="ctr">
              <a:defRPr sz="1050"/>
            </a:lvl3pPr>
            <a:lvl4pPr algn="ctr">
              <a:defRPr sz="1050" b="0">
                <a:solidFill>
                  <a:schemeClr val="tx2"/>
                </a:solidFill>
              </a:defRPr>
            </a:lvl4pPr>
            <a:lvl5pPr marL="0" indent="0" algn="ctr">
              <a:buFontTx/>
              <a:buNone/>
              <a:defRPr sz="1050"/>
            </a:lvl5pPr>
            <a:lvl6pPr marL="0" indent="0" algn="ctr">
              <a:buFontTx/>
              <a:buNone/>
              <a:defRPr sz="1050"/>
            </a:lvl6pPr>
            <a:lvl7pPr marL="0" indent="0" algn="ctr">
              <a:buFontTx/>
              <a:buNone/>
              <a:defRPr sz="1050"/>
            </a:lvl7pPr>
            <a:lvl8pPr algn="ctr">
              <a:defRPr sz="1050"/>
            </a:lvl8pPr>
            <a:lvl9pPr algn="ctr">
              <a:defRPr sz="105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dirty="0"/>
              <a:t>    </a:t>
            </a:r>
          </a:p>
        </p:txBody>
      </p:sp>
      <p:grpSp>
        <p:nvGrpSpPr>
          <p:cNvPr id="32" name="INSTRUCTIE">
            <a:extLst>
              <a:ext uri="{FF2B5EF4-FFF2-40B4-BE49-F238E27FC236}">
                <a16:creationId xmlns:a16="http://schemas.microsoft.com/office/drawing/2014/main" id="{19FCF24F-E78F-4E21-BDD9-D6D2FED5F1F0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B5DFCAF0-A723-46A0-80D9-D48EEE3E14ED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B5D4B82C-DD34-4B5B-9B64-B6A5D555C2C3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891B992-F5A1-4291-9C0F-6F60162F24AD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8A632079-AB3F-46AE-BEED-6371A0C37396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1F3B8933-6536-4641-A29C-0CD9019FAC6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0C11E851-D2A6-4EF0-89B0-ED6CB45A763E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9341FE3F-827A-41AE-91CE-E84E20E8C08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41" name="Rechthoek met één afgeknipte en afgeronde hoek 47">
                  <a:extLst>
                    <a:ext uri="{FF2B5EF4-FFF2-40B4-BE49-F238E27FC236}">
                      <a16:creationId xmlns:a16="http://schemas.microsoft.com/office/drawing/2014/main" id="{513264B6-5DFF-46F7-8D9C-6F06FCDB3F02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Rechthoekige driehoek 41">
                  <a:extLst>
                    <a:ext uri="{FF2B5EF4-FFF2-40B4-BE49-F238E27FC236}">
                      <a16:creationId xmlns:a16="http://schemas.microsoft.com/office/drawing/2014/main" id="{AD995C3D-6FF2-40DF-BCED-4BF0947827A1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C18D0E87-1828-4FCB-8300-A5D1833DEF3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826A13A8-F621-4D8E-B616-95D503FF836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80214628-02B3-422F-BCAF-D4C05FCFD79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7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B4865A0-DBEF-46F5-A66C-8F0BED176B92}"/>
              </a:ext>
            </a:extLst>
          </p:cNvPr>
          <p:cNvSpPr/>
          <p:nvPr userDrawn="1"/>
        </p:nvSpPr>
        <p:spPr>
          <a:xfrm>
            <a:off x="528638" y="517525"/>
            <a:ext cx="3528000" cy="5822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8739" y="708553"/>
            <a:ext cx="3167798" cy="726548"/>
          </a:xfrm>
        </p:spPr>
        <p:txBody>
          <a:bodyPr lIns="0" tIns="0" rIns="0" bIns="0"/>
          <a:lstStyle>
            <a:lvl1pPr algn="l">
              <a:defRPr sz="2400"/>
            </a:lvl1pPr>
          </a:lstStyle>
          <a:p>
            <a:r>
              <a:rPr lang="nl-NL" dirty="0"/>
              <a:t>Plaats hier titel Rapportage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6BFA70BD-01A4-4541-BD75-C9816FD3ADC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7555" y="1626129"/>
            <a:ext cx="3130166" cy="4518719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11D2EC00-3DD8-4172-8AAA-ABDA3F6FA6E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331100" y="713150"/>
            <a:ext cx="3528000" cy="5431699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B0269CB-BA54-47DF-9353-A01581FDC7F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8127187" y="713150"/>
            <a:ext cx="3528747" cy="5431699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grpSp>
        <p:nvGrpSpPr>
          <p:cNvPr id="91" name="INSTRUCTIE">
            <a:extLst>
              <a:ext uri="{FF2B5EF4-FFF2-40B4-BE49-F238E27FC236}">
                <a16:creationId xmlns:a16="http://schemas.microsoft.com/office/drawing/2014/main" id="{9033D12F-2260-464F-BBB3-596C8C754796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96F7C39-931A-45BF-9341-0CF7042A684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2E7EEBB4-E835-4E0D-8F0F-344C463AA29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9797200-2BFC-498D-BBE1-980885C2523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F3F13368-54C5-4F49-93F2-0909CAFA87C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497ED4D3-EC7A-49AF-AA0A-BA378857F11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CAB5B91D-C0EE-473E-B2D1-7C00FE6FF3E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D5E8E848-BF71-40A6-BF32-D95CE3BE0BC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C1BDF200-51E7-4637-9CF2-BAD1159C4231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F4B00BB-3AB3-4920-8003-ACDB044C174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065F24E-33EC-4CE4-822F-411DB4C14A59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360CAF6A-46CF-4860-9E10-7D493FFC68A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EE049949-264D-4110-A6FA-2E33EB8C941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9151047F-FBC2-47F5-8F4F-075322E9E92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D857CC7-CE4B-473E-BD75-A9F3C5CEA8C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02B4BE8B-F825-43FA-911B-49CD24AE234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8092C39-A14F-4A8A-813C-C22F60047D1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69D44296-53CA-44EA-B622-A993908F78B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31915173-C8C8-4E32-A8AF-F7D2D12C206C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6BDCCD14-3C80-4FF1-ADB5-62A4AFD326D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B0C5C66F-0037-4784-AE18-7EEA2FDCD0E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27" name="VOORBEELD">
              <a:extLst>
                <a:ext uri="{FF2B5EF4-FFF2-40B4-BE49-F238E27FC236}">
                  <a16:creationId xmlns:a16="http://schemas.microsoft.com/office/drawing/2014/main" id="{13436E44-87A8-408B-ABAE-6E145853FE2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F3161C22-C661-4AF4-AD70-BEF731729F7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080A2F74-35B8-42ED-8A99-F44A5A5970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862D4961-1BC9-43F0-8C80-9A7AA1F188A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489F0B20-C82F-4B0E-ABF8-0A84854DD8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5B1F96BF-0423-4A86-8C54-BC5F1E24F6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3B5155DA-4FAB-4855-B1EF-6917A428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36862622-D545-4F5D-A06F-F1C11CE21C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78D5507-2C48-44AD-BE53-9BC0E85C5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B518661-4248-4EC6-A8C6-2C069FEB6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97BC1427-E89F-484C-ACD3-0BF62578F0E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D176AC98-865A-40B8-B3A5-5C873261930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5CAC6DFC-BC7A-42B8-A4F0-790BD8415F3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80266A43-97FF-45B5-999C-302C8B5105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2B81A8D9-5B59-4294-9E2D-259DF3C4F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C6A6B2AE-B133-4DBC-9C49-6DF82B768B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EEF7BD33-B1D2-435B-9CA9-17B22D6A04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3AA98A7E-EA58-4BB0-9882-70E4ABB696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94">
                  <a:extLst>
                    <a:ext uri="{FF2B5EF4-FFF2-40B4-BE49-F238E27FC236}">
                      <a16:creationId xmlns:a16="http://schemas.microsoft.com/office/drawing/2014/main" id="{FB87E7A6-46AB-4200-B3D1-ED02083FDA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BC68E2FA-5E1D-408D-B2A7-9BAEEB0312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94E8B71C-9D50-433A-B99F-6F455C2239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004B47CA-59AA-4EC1-8F6B-0BAA3C11B73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45345CCE-9D45-4A89-BCE5-DB0F468E918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5E923649-59ED-493E-8547-EE4C8029D31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DA790FE4-1E16-4C8F-8D48-617587AC591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811E923F-A240-4C2E-ADC0-C6DFCE8623F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905F785F-40DE-4552-93D1-807853D136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70D04EB7-9D28-4DD2-960F-D18C695B9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131E9226-BFF6-4F1F-A22C-5C96EEB4DA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1E2C1815-04A9-4717-A387-E38BEAF94D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2BD0B145-AF4F-47A8-9BC3-D5514F6FC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87">
                  <a:extLst>
                    <a:ext uri="{FF2B5EF4-FFF2-40B4-BE49-F238E27FC236}">
                      <a16:creationId xmlns:a16="http://schemas.microsoft.com/office/drawing/2014/main" id="{1C99FBC4-446F-4639-8D84-603D0566F3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558E1767-BB1F-4213-ABF5-F90CC654D36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542F78EA-0DC4-4429-BFBA-EA176FCB0F1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75C186CC-44C4-4F75-9891-C5163676CE9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C133F8A6-D078-4F83-8035-D91B27E1BF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EF13A5B-5EC0-400E-8E81-46300D6478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1275904-5D03-4BE7-9D48-9F00CD05AF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56188F8-5EC9-4C65-A53E-BBFF741283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4DE29D57-63B5-450C-B9B7-4A8B4200AA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89206D75-C4C6-4A08-A46E-6565D5C4D1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64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hoek 70">
            <a:extLst>
              <a:ext uri="{FF2B5EF4-FFF2-40B4-BE49-F238E27FC236}">
                <a16:creationId xmlns:a16="http://schemas.microsoft.com/office/drawing/2014/main" id="{57EA739E-BA1C-43B3-B385-D4369C95C41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Vrije vorm: vorm 71">
            <a:extLst>
              <a:ext uri="{FF2B5EF4-FFF2-40B4-BE49-F238E27FC236}">
                <a16:creationId xmlns:a16="http://schemas.microsoft.com/office/drawing/2014/main" id="{A77FB3BD-AD6F-4AA0-8DC4-BF9326BE91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4E02B9E0-DE65-4E86-821C-1B225A895255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A817AE05-F275-482D-B124-3A49BEB1D81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449DB0D0-A771-49D8-BB5A-05D4F828A5C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04F5321D-7126-4F97-8645-139C79F9E4E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DB1F18F4-AEBB-41EE-A6CE-D34EC21CF08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F81DFC89-6CF0-4B91-A4A6-2FABDC8D8F2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D4766160-1C9C-496E-97BB-3C0AEC3DAB8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0D538933-203A-4CC4-B103-7B4CD15121F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B8596492-3867-4C14-B61F-33EBBB5F214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DF65AFA4-0E11-4A87-8089-E2B8115AAB3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BEFF939B-070E-4AAF-8891-14E6931B1F9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69BF455B-C6F1-49C1-BADB-D8A46EC4758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EC936185-A836-4D4B-B600-DD13E6856F4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229B280C-80AB-4495-A2CD-DBBA418606B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1B891D1A-74C7-47E0-B2E7-C23FE7E4C68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10A310CA-8FCA-40E8-9484-F8773C79269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0B8E207A-F308-42D4-8101-0D7862A5497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7C7DC27-26DE-4AC8-9937-55AAC9D1ED9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3EB4A63E-6ED9-46EA-B400-1E729168B92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0396E4BE-FE5D-441D-A354-C65527BB765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724E0288-0684-4E5F-B3DC-00B6190682A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32" name="VOORBEELD">
              <a:extLst>
                <a:ext uri="{FF2B5EF4-FFF2-40B4-BE49-F238E27FC236}">
                  <a16:creationId xmlns:a16="http://schemas.microsoft.com/office/drawing/2014/main" id="{3BB9D1FE-9923-4288-9152-99ED96E28EA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503E3695-4141-45E4-AA7B-323125370EC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135776F9-8152-48F9-8D8B-303E7851125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6C9C26C2-8FCC-4072-AF1C-6ADAC24B287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E0A5C0C3-9626-4A2F-9A9E-20F77FD7447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EBBCBDFE-A2FC-48CE-9D73-3AFD01ED8C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A94B35C8-FBCB-4F08-9DC9-6280896E3D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8737B622-8A23-4C2B-81E2-DC675E3664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04A016CE-0511-4BB8-A911-728F0F3260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C0F2D0AB-DB6D-445E-87C5-3D18672435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5" name="Pijl: rechts 204">
                  <a:extLst>
                    <a:ext uri="{FF2B5EF4-FFF2-40B4-BE49-F238E27FC236}">
                      <a16:creationId xmlns:a16="http://schemas.microsoft.com/office/drawing/2014/main" id="{93477ED7-3834-4B30-8AA7-633BF57D00A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0" name="Groep 139">
                <a:extLst>
                  <a:ext uri="{FF2B5EF4-FFF2-40B4-BE49-F238E27FC236}">
                    <a16:creationId xmlns:a16="http://schemas.microsoft.com/office/drawing/2014/main" id="{08808E38-C017-46BC-857F-E95B7D7B1E7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FED071B9-0B4C-44EB-946B-6BABDED05BF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CEBF11C4-1E01-4387-AB94-AD73AE24F2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BACF6D7E-372B-48A0-97B7-6132188E5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0F9EC70A-E3AF-438C-8CA5-8D9E93E866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4EAEDEC8-0C0F-4F5A-8E11-6739DF15E7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AD986B6F-4499-4C21-9E27-82A15DAD44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8" name="Pijl: rechts 197">
                  <a:extLst>
                    <a:ext uri="{FF2B5EF4-FFF2-40B4-BE49-F238E27FC236}">
                      <a16:creationId xmlns:a16="http://schemas.microsoft.com/office/drawing/2014/main" id="{62BEABDC-BC1A-403D-B41F-C3D929385DF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59AD8F4F-457A-40D0-A434-021B27B6A3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F33B9ACB-7FB4-432F-A53F-2BC4A10086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7A840768-6634-4EF9-B2F9-B870A3F1382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F95BDB74-C1BB-4A2E-B007-29BD8E4BF2A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A572022F-C00A-4B93-8F07-EBA79C3FD39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F2D9CE64-3E4C-412B-B90E-9E3E0A583D1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0" name="Groep 189">
                  <a:extLst>
                    <a:ext uri="{FF2B5EF4-FFF2-40B4-BE49-F238E27FC236}">
                      <a16:creationId xmlns:a16="http://schemas.microsoft.com/office/drawing/2014/main" id="{76E2B595-8AE3-4480-9629-F8CFA6F81E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19ED8035-35B8-4ADF-8EFF-6EBE5411EB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25943AA0-38F4-4C6C-BC95-A5FD434740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C287B53F-0739-4CE3-A6E4-52046E8213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9295FB57-B2F9-4A2F-863E-924815BD4D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8FF4D585-883F-4A60-B30D-9466A6B53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1" name="Pijl: rechts 190">
                  <a:extLst>
                    <a:ext uri="{FF2B5EF4-FFF2-40B4-BE49-F238E27FC236}">
                      <a16:creationId xmlns:a16="http://schemas.microsoft.com/office/drawing/2014/main" id="{0BB59DBD-C524-4914-A260-592E421704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CA902F22-2E8B-4A69-98E6-90C27C4182D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CBCB481B-2861-4BCA-BD53-CCDFF9ABC5B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E04E5FDE-ABA0-4974-9B69-C9527FFDEB9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79301D9-45FA-48B8-9D91-A8A43AE7C4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C98342F-E300-46F6-95D5-C4968A11EB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D462B650-A305-486D-A759-75E6B0F0C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4D993752-04FE-445A-934B-D47DE52D25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FA17DD27-8B97-4E39-9437-B623DB34CC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9" name="Pijl: rechts 148">
                  <a:extLst>
                    <a:ext uri="{FF2B5EF4-FFF2-40B4-BE49-F238E27FC236}">
                      <a16:creationId xmlns:a16="http://schemas.microsoft.com/office/drawing/2014/main" id="{D17F3636-7E8D-4EF3-96DB-99CD92BB88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12" name="Tijdelijke aanduiding voor verticale tekst 2">
            <a:extLst>
              <a:ext uri="{FF2B5EF4-FFF2-40B4-BE49-F238E27FC236}">
                <a16:creationId xmlns:a16="http://schemas.microsoft.com/office/drawing/2014/main" id="{8651385C-9AF1-41A0-939A-3DECE619DC3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17800" y="2082799"/>
            <a:ext cx="5436000" cy="4252913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13" name="Tijdelijke aanduiding voor verticale tekst 2">
            <a:extLst>
              <a:ext uri="{FF2B5EF4-FFF2-40B4-BE49-F238E27FC236}">
                <a16:creationId xmlns:a16="http://schemas.microsoft.com/office/drawing/2014/main" id="{94134BE1-BD98-46A7-B432-9858433835E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6238200" y="2082799"/>
            <a:ext cx="5436000" cy="4252913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14" name="Tijdelijke aanduiding voor tekst 3">
            <a:extLst>
              <a:ext uri="{FF2B5EF4-FFF2-40B4-BE49-F238E27FC236}">
                <a16:creationId xmlns:a16="http://schemas.microsoft.com/office/drawing/2014/main" id="{62579BB9-B505-4055-85B8-30511F5974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800" y="1293813"/>
            <a:ext cx="11156400" cy="57045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Subtitel </a:t>
            </a:r>
            <a:br>
              <a:rPr lang="nl-NL" dirty="0"/>
            </a:br>
            <a:r>
              <a:rPr lang="nl-NL" dirty="0"/>
              <a:t>maximaal 2 regels </a:t>
            </a:r>
          </a:p>
        </p:txBody>
      </p:sp>
      <p:sp>
        <p:nvSpPr>
          <p:cNvPr id="73" name="Titel 1">
            <a:extLst>
              <a:ext uri="{FF2B5EF4-FFF2-40B4-BE49-F238E27FC236}">
                <a16:creationId xmlns:a16="http://schemas.microsoft.com/office/drawing/2014/main" id="{B6425AE9-EC46-4102-AEC9-124FE8A473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24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Plaats hier je 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3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hoek 70">
            <a:extLst>
              <a:ext uri="{FF2B5EF4-FFF2-40B4-BE49-F238E27FC236}">
                <a16:creationId xmlns:a16="http://schemas.microsoft.com/office/drawing/2014/main" id="{57EA739E-BA1C-43B3-B385-D4369C95C413}"/>
              </a:ext>
            </a:extLst>
          </p:cNvPr>
          <p:cNvSpPr/>
          <p:nvPr userDrawn="1"/>
        </p:nvSpPr>
        <p:spPr>
          <a:xfrm>
            <a:off x="0" y="-1"/>
            <a:ext cx="61087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Vrije vorm: vorm 71">
            <a:extLst>
              <a:ext uri="{FF2B5EF4-FFF2-40B4-BE49-F238E27FC236}">
                <a16:creationId xmlns:a16="http://schemas.microsoft.com/office/drawing/2014/main" id="{A77FB3BD-AD6F-4AA0-8DC4-BF9326BE91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4E02B9E0-DE65-4E86-821C-1B225A895255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A817AE05-F275-482D-B124-3A49BEB1D81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449DB0D0-A771-49D8-BB5A-05D4F828A5C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04F5321D-7126-4F97-8645-139C79F9E4E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DB1F18F4-AEBB-41EE-A6CE-D34EC21CF08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F81DFC89-6CF0-4B91-A4A6-2FABDC8D8F2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D4766160-1C9C-496E-97BB-3C0AEC3DAB8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0D538933-203A-4CC4-B103-7B4CD15121F6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B8596492-3867-4C14-B61F-33EBBB5F214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DF65AFA4-0E11-4A87-8089-E2B8115AAB3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BEFF939B-070E-4AAF-8891-14E6931B1F9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69BF455B-C6F1-49C1-BADB-D8A46EC4758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EC936185-A836-4D4B-B600-DD13E6856F4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bullets / opsomming (16pt)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229B280C-80AB-4495-A2CD-DBBA418606B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1B891D1A-74C7-47E0-B2E7-C23FE7E4C68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10A310CA-8FCA-40E8-9484-F8773C79269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0B8E207A-F308-42D4-8101-0D7862A5497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7C7DC27-26DE-4AC8-9937-55AAC9D1ED9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3EB4A63E-6ED9-46EA-B400-1E729168B92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0396E4BE-FE5D-441D-A354-C65527BB765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724E0288-0684-4E5F-B3DC-00B6190682A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32" name="VOORBEELD">
              <a:extLst>
                <a:ext uri="{FF2B5EF4-FFF2-40B4-BE49-F238E27FC236}">
                  <a16:creationId xmlns:a16="http://schemas.microsoft.com/office/drawing/2014/main" id="{3BB9D1FE-9923-4288-9152-99ED96E28EA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503E3695-4141-45E4-AA7B-323125370EC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135776F9-8152-48F9-8D8B-303E7851125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6C9C26C2-8FCC-4072-AF1C-6ADAC24B287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E0A5C0C3-9626-4A2F-9A9E-20F77FD7447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EBBCBDFE-A2FC-48CE-9D73-3AFD01ED8C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A94B35C8-FBCB-4F08-9DC9-6280896E3D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8737B622-8A23-4C2B-81E2-DC675E3664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04A016CE-0511-4BB8-A911-728F0F3260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C0F2D0AB-DB6D-445E-87C5-3D18672435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5" name="Pijl: rechts 204">
                  <a:extLst>
                    <a:ext uri="{FF2B5EF4-FFF2-40B4-BE49-F238E27FC236}">
                      <a16:creationId xmlns:a16="http://schemas.microsoft.com/office/drawing/2014/main" id="{93477ED7-3834-4B30-8AA7-633BF57D00A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0" name="Groep 139">
                <a:extLst>
                  <a:ext uri="{FF2B5EF4-FFF2-40B4-BE49-F238E27FC236}">
                    <a16:creationId xmlns:a16="http://schemas.microsoft.com/office/drawing/2014/main" id="{08808E38-C017-46BC-857F-E95B7D7B1E7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FED071B9-0B4C-44EB-946B-6BABDED05BF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CEBF11C4-1E01-4387-AB94-AD73AE24F2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BACF6D7E-372B-48A0-97B7-6132188E5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0F9EC70A-E3AF-438C-8CA5-8D9E93E866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4EAEDEC8-0C0F-4F5A-8E11-6739DF15E7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AD986B6F-4499-4C21-9E27-82A15DAD44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8" name="Pijl: rechts 197">
                  <a:extLst>
                    <a:ext uri="{FF2B5EF4-FFF2-40B4-BE49-F238E27FC236}">
                      <a16:creationId xmlns:a16="http://schemas.microsoft.com/office/drawing/2014/main" id="{62BEABDC-BC1A-403D-B41F-C3D929385DF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59AD8F4F-457A-40D0-A434-021B27B6A3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F33B9ACB-7FB4-432F-A53F-2BC4A10086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7A840768-6634-4EF9-B2F9-B870A3F1382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F95BDB74-C1BB-4A2E-B007-29BD8E4BF2A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A572022F-C00A-4B93-8F07-EBA79C3FD39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F2D9CE64-3E4C-412B-B90E-9E3E0A583D1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0" name="Groep 189">
                  <a:extLst>
                    <a:ext uri="{FF2B5EF4-FFF2-40B4-BE49-F238E27FC236}">
                      <a16:creationId xmlns:a16="http://schemas.microsoft.com/office/drawing/2014/main" id="{76E2B595-8AE3-4480-9629-F8CFA6F81E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19ED8035-35B8-4ADF-8EFF-6EBE5411EB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25943AA0-38F4-4C6C-BC95-A5FD434740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C287B53F-0739-4CE3-A6E4-52046E8213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9295FB57-B2F9-4A2F-863E-924815BD4D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8FF4D585-883F-4A60-B30D-9466A6B53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1" name="Pijl: rechts 190">
                  <a:extLst>
                    <a:ext uri="{FF2B5EF4-FFF2-40B4-BE49-F238E27FC236}">
                      <a16:creationId xmlns:a16="http://schemas.microsoft.com/office/drawing/2014/main" id="{0BB59DBD-C524-4914-A260-592E421704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CA902F22-2E8B-4A69-98E6-90C27C4182D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CBCB481B-2861-4BCA-BD53-CCDFF9ABC5B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E04E5FDE-ABA0-4974-9B69-C9527FFDEB9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79301D9-45FA-48B8-9D91-A8A43AE7C4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C98342F-E300-46F6-95D5-C4968A11EB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D462B650-A305-486D-A759-75E6B0F0C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4D993752-04FE-445A-934B-D47DE52D25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FA17DD27-8B97-4E39-9437-B623DB34CC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9" name="Pijl: rechts 148">
                  <a:extLst>
                    <a:ext uri="{FF2B5EF4-FFF2-40B4-BE49-F238E27FC236}">
                      <a16:creationId xmlns:a16="http://schemas.microsoft.com/office/drawing/2014/main" id="{D17F3636-7E8D-4EF3-96DB-99CD92BB88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12" name="Tijdelijke aanduiding voor verticale tekst 2">
            <a:extLst>
              <a:ext uri="{FF2B5EF4-FFF2-40B4-BE49-F238E27FC236}">
                <a16:creationId xmlns:a16="http://schemas.microsoft.com/office/drawing/2014/main" id="{8651385C-9AF1-41A0-939A-3DECE619DC3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18322" y="2082799"/>
            <a:ext cx="5292000" cy="4252913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13" name="Tijdelijke aanduiding voor verticale tekst 2">
            <a:extLst>
              <a:ext uri="{FF2B5EF4-FFF2-40B4-BE49-F238E27FC236}">
                <a16:creationId xmlns:a16="http://schemas.microsoft.com/office/drawing/2014/main" id="{94134BE1-BD98-46A7-B432-9858433835E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6427526" y="2082799"/>
            <a:ext cx="5292000" cy="4252913"/>
          </a:xfrm>
        </p:spPr>
        <p:txBody>
          <a:bodyPr vert="horz"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14" name="Tijdelijke aanduiding voor tekst 3">
            <a:extLst>
              <a:ext uri="{FF2B5EF4-FFF2-40B4-BE49-F238E27FC236}">
                <a16:creationId xmlns:a16="http://schemas.microsoft.com/office/drawing/2014/main" id="{62579BB9-B505-4055-85B8-30511F5974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322" y="1293813"/>
            <a:ext cx="5292000" cy="57045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Subtitel </a:t>
            </a:r>
            <a:br>
              <a:rPr lang="nl-NL" dirty="0"/>
            </a:br>
            <a:r>
              <a:rPr lang="nl-NL" dirty="0"/>
              <a:t>maximaal 2 regels </a:t>
            </a:r>
          </a:p>
        </p:txBody>
      </p:sp>
      <p:sp>
        <p:nvSpPr>
          <p:cNvPr id="70" name="Tijdelijke aanduiding voor tekst 3">
            <a:extLst>
              <a:ext uri="{FF2B5EF4-FFF2-40B4-BE49-F238E27FC236}">
                <a16:creationId xmlns:a16="http://schemas.microsoft.com/office/drawing/2014/main" id="{943E0BC7-DB32-4DCF-B0AA-7CC1B836C9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526" y="1293813"/>
            <a:ext cx="5292000" cy="57045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Subtitel </a:t>
            </a:r>
            <a:br>
              <a:rPr lang="nl-NL" dirty="0"/>
            </a:br>
            <a:r>
              <a:rPr lang="nl-NL" dirty="0"/>
              <a:t>maximaal 2 regels </a:t>
            </a:r>
          </a:p>
        </p:txBody>
      </p:sp>
      <p:sp>
        <p:nvSpPr>
          <p:cNvPr id="74" name="Titel 1">
            <a:extLst>
              <a:ext uri="{FF2B5EF4-FFF2-40B4-BE49-F238E27FC236}">
                <a16:creationId xmlns:a16="http://schemas.microsoft.com/office/drawing/2014/main" id="{280F3E7F-C38A-458D-93AA-A99350C16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22" y="517525"/>
            <a:ext cx="5292000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Plaats hier je titel, max. 15 woorden, geen punt – </a:t>
            </a:r>
            <a:r>
              <a:rPr lang="nl-NL" dirty="0" err="1"/>
              <a:t>Arial</a:t>
            </a:r>
            <a:r>
              <a:rPr lang="nl-NL" dirty="0"/>
              <a:t> 22 </a:t>
            </a:r>
            <a:r>
              <a:rPr lang="nl-NL" dirty="0" err="1"/>
              <a:t>Bold</a:t>
            </a:r>
            <a:endParaRPr lang="nl-NL" dirty="0"/>
          </a:p>
        </p:txBody>
      </p:sp>
      <p:sp>
        <p:nvSpPr>
          <p:cNvPr id="75" name="Tijdelijke aanduiding voor tekst 3">
            <a:extLst>
              <a:ext uri="{FF2B5EF4-FFF2-40B4-BE49-F238E27FC236}">
                <a16:creationId xmlns:a16="http://schemas.microsoft.com/office/drawing/2014/main" id="{C0E3BC62-C3D8-4470-8DB8-8324E95DBA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7526" y="517525"/>
            <a:ext cx="5292000" cy="57045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Plaats hier je titel, max. 15 woorden, geen punt – Arial 22 Bold</a:t>
            </a:r>
          </a:p>
        </p:txBody>
      </p:sp>
    </p:spTree>
    <p:extLst>
      <p:ext uri="{BB962C8B-B14F-4D97-AF65-F5344CB8AC3E}">
        <p14:creationId xmlns:p14="http://schemas.microsoft.com/office/powerpoint/2010/main" val="24924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woord instructies template-s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5">
            <a:extLst>
              <a:ext uri="{FF2B5EF4-FFF2-40B4-BE49-F238E27FC236}">
                <a16:creationId xmlns:a16="http://schemas.microsoft.com/office/drawing/2014/main" id="{048A83A0-A855-4816-AC35-52EEAD79C035}"/>
              </a:ext>
            </a:extLst>
          </p:cNvPr>
          <p:cNvSpPr txBox="1">
            <a:spLocks/>
          </p:cNvSpPr>
          <p:nvPr userDrawn="1"/>
        </p:nvSpPr>
        <p:spPr>
          <a:xfrm>
            <a:off x="1349118" y="1856658"/>
            <a:ext cx="10093324" cy="890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4000" dirty="0">
                <a:solidFill>
                  <a:schemeClr val="tx2"/>
                </a:solidFill>
              </a:rPr>
              <a:t>Hulp nodig? </a:t>
            </a:r>
            <a:br>
              <a:rPr lang="nl-NL" sz="4000" dirty="0">
                <a:solidFill>
                  <a:schemeClr val="tx2"/>
                </a:solidFill>
              </a:rPr>
            </a:br>
            <a:r>
              <a:rPr lang="nl-NL" sz="4000" b="0" i="1" dirty="0">
                <a:solidFill>
                  <a:schemeClr val="tx2"/>
                </a:solidFill>
              </a:rPr>
              <a:t>- </a:t>
            </a:r>
            <a:r>
              <a:rPr lang="nl-NL" sz="4000" b="0" i="1" u="none" dirty="0">
                <a:solidFill>
                  <a:schemeClr val="tx2"/>
                </a:solidFill>
              </a:rPr>
              <a:t>Bekijk de </a:t>
            </a:r>
            <a:r>
              <a:rPr lang="nl-NL" sz="4000" b="0" i="1" u="none">
                <a:solidFill>
                  <a:schemeClr val="tx2"/>
                </a:solidFill>
              </a:rPr>
              <a:t>instructies PowerPoint</a:t>
            </a: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C65FF0F-A4A6-4F80-A807-6DD09071E6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verticale tekst 6">
            <a:extLst>
              <a:ext uri="{FF2B5EF4-FFF2-40B4-BE49-F238E27FC236}">
                <a16:creationId xmlns:a16="http://schemas.microsoft.com/office/drawing/2014/main" id="{BCDF448C-5D40-4DB8-9EE4-3A3B6366604C}"/>
              </a:ext>
            </a:extLst>
          </p:cNvPr>
          <p:cNvSpPr txBox="1">
            <a:spLocks/>
          </p:cNvSpPr>
          <p:nvPr userDrawn="1"/>
        </p:nvSpPr>
        <p:spPr>
          <a:xfrm>
            <a:off x="1349118" y="3088188"/>
            <a:ext cx="10093325" cy="2849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74638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alibri Light" panose="020F0302020204030204" pitchFamily="34" charset="0"/>
              <a:buChar char="─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accent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L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42925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─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nl-NL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Maak het jezelf makkelijk en bekijk de instructies PowerPoint op Achmeanet.</a:t>
            </a:r>
          </a:p>
        </p:txBody>
      </p:sp>
      <p:sp>
        <p:nvSpPr>
          <p:cNvPr id="21" name="Tijdelijke aanduiding voor verticale tekst 6">
            <a:extLst>
              <a:ext uri="{FF2B5EF4-FFF2-40B4-BE49-F238E27FC236}">
                <a16:creationId xmlns:a16="http://schemas.microsoft.com/office/drawing/2014/main" id="{F48F8A35-F12B-4F30-BABD-8735FC069CD0}"/>
              </a:ext>
            </a:extLst>
          </p:cNvPr>
          <p:cNvSpPr txBox="1">
            <a:spLocks/>
          </p:cNvSpPr>
          <p:nvPr userDrawn="1"/>
        </p:nvSpPr>
        <p:spPr>
          <a:xfrm>
            <a:off x="1349119" y="3510014"/>
            <a:ext cx="8433494" cy="1957335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74638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alibri Light" panose="020F0302020204030204" pitchFamily="34" charset="0"/>
              <a:buChar char="─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accent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L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66700" indent="-2667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42925" indent="-2762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─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Uitleg video’s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Oude template overnemen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Tekst niveaus kiezen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Afbeelding invoegen, </a:t>
            </a:r>
            <a:b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dia herstellen, beeld bijsnijden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Video invoegen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Grafiek invoegen/veranderen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Tabel invoegen /veranderen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Kleuren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Themakleuren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Voettekst wijzigen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6086005-8098-400C-ABEA-FED7E044100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0505" y="713150"/>
            <a:ext cx="2219753" cy="701999"/>
            <a:chOff x="2355" y="1691"/>
            <a:chExt cx="2966" cy="938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3A273EF-347D-4BA9-A948-99559081DB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1704"/>
              <a:ext cx="258" cy="392"/>
            </a:xfrm>
            <a:custGeom>
              <a:avLst/>
              <a:gdLst>
                <a:gd name="T0" fmla="*/ 0 w 258"/>
                <a:gd name="T1" fmla="*/ 55 h 392"/>
                <a:gd name="T2" fmla="*/ 0 w 258"/>
                <a:gd name="T3" fmla="*/ 0 h 392"/>
                <a:gd name="T4" fmla="*/ 258 w 258"/>
                <a:gd name="T5" fmla="*/ 0 h 392"/>
                <a:gd name="T6" fmla="*/ 258 w 258"/>
                <a:gd name="T7" fmla="*/ 61 h 392"/>
                <a:gd name="T8" fmla="*/ 76 w 258"/>
                <a:gd name="T9" fmla="*/ 324 h 392"/>
                <a:gd name="T10" fmla="*/ 76 w 258"/>
                <a:gd name="T11" fmla="*/ 337 h 392"/>
                <a:gd name="T12" fmla="*/ 258 w 258"/>
                <a:gd name="T13" fmla="*/ 337 h 392"/>
                <a:gd name="T14" fmla="*/ 258 w 258"/>
                <a:gd name="T15" fmla="*/ 392 h 392"/>
                <a:gd name="T16" fmla="*/ 0 w 258"/>
                <a:gd name="T17" fmla="*/ 392 h 392"/>
                <a:gd name="T18" fmla="*/ 0 w 258"/>
                <a:gd name="T19" fmla="*/ 331 h 392"/>
                <a:gd name="T20" fmla="*/ 180 w 258"/>
                <a:gd name="T21" fmla="*/ 67 h 392"/>
                <a:gd name="T22" fmla="*/ 180 w 258"/>
                <a:gd name="T23" fmla="*/ 55 h 392"/>
                <a:gd name="T24" fmla="*/ 0 w 258"/>
                <a:gd name="T25" fmla="*/ 5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392">
                  <a:moveTo>
                    <a:pt x="0" y="5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61"/>
                  </a:lnTo>
                  <a:lnTo>
                    <a:pt x="76" y="324"/>
                  </a:lnTo>
                  <a:lnTo>
                    <a:pt x="76" y="337"/>
                  </a:lnTo>
                  <a:lnTo>
                    <a:pt x="258" y="337"/>
                  </a:lnTo>
                  <a:lnTo>
                    <a:pt x="258" y="392"/>
                  </a:lnTo>
                  <a:lnTo>
                    <a:pt x="0" y="392"/>
                  </a:lnTo>
                  <a:lnTo>
                    <a:pt x="0" y="331"/>
                  </a:lnTo>
                  <a:lnTo>
                    <a:pt x="180" y="67"/>
                  </a:lnTo>
                  <a:lnTo>
                    <a:pt x="18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F1B6F5F-BE12-48D4-BA70-125BA4FF21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9" y="1695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6 h 401"/>
                <a:gd name="T6" fmla="*/ 0 w 63"/>
                <a:gd name="T7" fmla="*/ 66 h 401"/>
                <a:gd name="T8" fmla="*/ 0 w 63"/>
                <a:gd name="T9" fmla="*/ 0 h 401"/>
                <a:gd name="T10" fmla="*/ 0 w 63"/>
                <a:gd name="T11" fmla="*/ 114 h 401"/>
                <a:gd name="T12" fmla="*/ 63 w 63"/>
                <a:gd name="T13" fmla="*/ 114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114"/>
                  </a:moveTo>
                  <a:lnTo>
                    <a:pt x="63" y="114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B3C6F546-0879-44EA-A235-7EA277A3B6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13" y="1691"/>
              <a:ext cx="6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87B4AE-0961-44F4-8690-CF3790DF2D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2" y="1809"/>
              <a:ext cx="258" cy="287"/>
            </a:xfrm>
            <a:custGeom>
              <a:avLst/>
              <a:gdLst>
                <a:gd name="T0" fmla="*/ 0 w 258"/>
                <a:gd name="T1" fmla="*/ 0 h 287"/>
                <a:gd name="T2" fmla="*/ 65 w 258"/>
                <a:gd name="T3" fmla="*/ 0 h 287"/>
                <a:gd name="T4" fmla="*/ 120 w 258"/>
                <a:gd name="T5" fmla="*/ 234 h 287"/>
                <a:gd name="T6" fmla="*/ 139 w 258"/>
                <a:gd name="T7" fmla="*/ 234 h 287"/>
                <a:gd name="T8" fmla="*/ 195 w 258"/>
                <a:gd name="T9" fmla="*/ 0 h 287"/>
                <a:gd name="T10" fmla="*/ 258 w 258"/>
                <a:gd name="T11" fmla="*/ 0 h 287"/>
                <a:gd name="T12" fmla="*/ 185 w 258"/>
                <a:gd name="T13" fmla="*/ 287 h 287"/>
                <a:gd name="T14" fmla="*/ 74 w 258"/>
                <a:gd name="T15" fmla="*/ 287 h 287"/>
                <a:gd name="T16" fmla="*/ 0 w 258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87">
                  <a:moveTo>
                    <a:pt x="0" y="0"/>
                  </a:moveTo>
                  <a:lnTo>
                    <a:pt x="65" y="0"/>
                  </a:lnTo>
                  <a:lnTo>
                    <a:pt x="120" y="234"/>
                  </a:lnTo>
                  <a:lnTo>
                    <a:pt x="139" y="234"/>
                  </a:lnTo>
                  <a:lnTo>
                    <a:pt x="195" y="0"/>
                  </a:lnTo>
                  <a:lnTo>
                    <a:pt x="258" y="0"/>
                  </a:lnTo>
                  <a:lnTo>
                    <a:pt x="185" y="287"/>
                  </a:lnTo>
                  <a:lnTo>
                    <a:pt x="74" y="2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AEF8AE-621B-4DF6-B062-9D109E2132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0 w 116"/>
                <a:gd name="T3" fmla="*/ 114 h 142"/>
                <a:gd name="T4" fmla="*/ 111 w 116"/>
                <a:gd name="T5" fmla="*/ 136 h 142"/>
                <a:gd name="T6" fmla="*/ 56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3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0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29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0" y="140"/>
                    <a:pt x="72" y="142"/>
                    <a:pt x="56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19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2" y="103"/>
                    <a:pt x="37" y="108"/>
                  </a:cubicBezTo>
                  <a:cubicBezTo>
                    <a:pt x="42" y="114"/>
                    <a:pt x="50" y="116"/>
                    <a:pt x="63" y="116"/>
                  </a:cubicBezTo>
                  <a:cubicBezTo>
                    <a:pt x="76" y="116"/>
                    <a:pt x="89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4" y="38"/>
                    <a:pt x="80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8" y="25"/>
                    <a:pt x="41" y="27"/>
                    <a:pt x="37" y="33"/>
                  </a:cubicBezTo>
                  <a:cubicBezTo>
                    <a:pt x="32" y="39"/>
                    <a:pt x="29" y="48"/>
                    <a:pt x="29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C3B1F0-1975-4425-BA51-B583FCA98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0" y="1803"/>
              <a:ext cx="160" cy="293"/>
            </a:xfrm>
            <a:custGeom>
              <a:avLst/>
              <a:gdLst>
                <a:gd name="T0" fmla="*/ 0 w 76"/>
                <a:gd name="T1" fmla="*/ 139 h 139"/>
                <a:gd name="T2" fmla="*/ 0 w 76"/>
                <a:gd name="T3" fmla="*/ 3 h 139"/>
                <a:gd name="T4" fmla="*/ 30 w 76"/>
                <a:gd name="T5" fmla="*/ 3 h 139"/>
                <a:gd name="T6" fmla="*/ 30 w 76"/>
                <a:gd name="T7" fmla="*/ 20 h 139"/>
                <a:gd name="T8" fmla="*/ 76 w 76"/>
                <a:gd name="T9" fmla="*/ 0 h 139"/>
                <a:gd name="T10" fmla="*/ 76 w 76"/>
                <a:gd name="T11" fmla="*/ 30 h 139"/>
                <a:gd name="T12" fmla="*/ 36 w 76"/>
                <a:gd name="T13" fmla="*/ 42 h 139"/>
                <a:gd name="T14" fmla="*/ 30 w 76"/>
                <a:gd name="T15" fmla="*/ 44 h 139"/>
                <a:gd name="T16" fmla="*/ 30 w 76"/>
                <a:gd name="T17" fmla="*/ 139 h 139"/>
                <a:gd name="T18" fmla="*/ 0 w 7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9">
                  <a:moveTo>
                    <a:pt x="0" y="13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45" y="10"/>
                    <a:pt x="60" y="3"/>
                    <a:pt x="76" y="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0" y="33"/>
                    <a:pt x="47" y="37"/>
                    <a:pt x="36" y="42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9"/>
                    <a:pt x="30" y="139"/>
                    <a:pt x="30" y="139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278797C-4676-40C7-B6F8-828FC74ADB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1 w 116"/>
                <a:gd name="T3" fmla="*/ 114 h 142"/>
                <a:gd name="T4" fmla="*/ 111 w 116"/>
                <a:gd name="T5" fmla="*/ 136 h 142"/>
                <a:gd name="T6" fmla="*/ 57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4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1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30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1" y="114"/>
                    <a:pt x="111" y="114"/>
                    <a:pt x="111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1" y="140"/>
                    <a:pt x="72" y="142"/>
                    <a:pt x="57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20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3" y="103"/>
                    <a:pt x="37" y="108"/>
                  </a:cubicBezTo>
                  <a:cubicBezTo>
                    <a:pt x="42" y="114"/>
                    <a:pt x="51" y="116"/>
                    <a:pt x="64" y="116"/>
                  </a:cubicBezTo>
                  <a:cubicBezTo>
                    <a:pt x="76" y="116"/>
                    <a:pt x="90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5" y="38"/>
                    <a:pt x="81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9" y="25"/>
                    <a:pt x="41" y="27"/>
                    <a:pt x="37" y="33"/>
                  </a:cubicBezTo>
                  <a:cubicBezTo>
                    <a:pt x="32" y="39"/>
                    <a:pt x="30" y="48"/>
                    <a:pt x="30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6BFA44C-5374-4B3C-9B5F-FE5BBDCD7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1803"/>
              <a:ext cx="239" cy="293"/>
            </a:xfrm>
            <a:custGeom>
              <a:avLst/>
              <a:gdLst>
                <a:gd name="T0" fmla="*/ 29 w 114"/>
                <a:gd name="T1" fmla="*/ 139 h 139"/>
                <a:gd name="T2" fmla="*/ 0 w 114"/>
                <a:gd name="T3" fmla="*/ 139 h 139"/>
                <a:gd name="T4" fmla="*/ 0 w 114"/>
                <a:gd name="T5" fmla="*/ 3 h 139"/>
                <a:gd name="T6" fmla="*/ 29 w 114"/>
                <a:gd name="T7" fmla="*/ 3 h 139"/>
                <a:gd name="T8" fmla="*/ 29 w 114"/>
                <a:gd name="T9" fmla="*/ 12 h 139"/>
                <a:gd name="T10" fmla="*/ 67 w 114"/>
                <a:gd name="T11" fmla="*/ 0 h 139"/>
                <a:gd name="T12" fmla="*/ 104 w 114"/>
                <a:gd name="T13" fmla="*/ 16 h 139"/>
                <a:gd name="T14" fmla="*/ 114 w 114"/>
                <a:gd name="T15" fmla="*/ 66 h 139"/>
                <a:gd name="T16" fmla="*/ 114 w 114"/>
                <a:gd name="T17" fmla="*/ 139 h 139"/>
                <a:gd name="T18" fmla="*/ 84 w 114"/>
                <a:gd name="T19" fmla="*/ 139 h 139"/>
                <a:gd name="T20" fmla="*/ 84 w 114"/>
                <a:gd name="T21" fmla="*/ 67 h 139"/>
                <a:gd name="T22" fmla="*/ 79 w 114"/>
                <a:gd name="T23" fmla="*/ 36 h 139"/>
                <a:gd name="T24" fmla="*/ 60 w 114"/>
                <a:gd name="T25" fmla="*/ 27 h 139"/>
                <a:gd name="T26" fmla="*/ 33 w 114"/>
                <a:gd name="T27" fmla="*/ 32 h 139"/>
                <a:gd name="T28" fmla="*/ 29 w 114"/>
                <a:gd name="T29" fmla="*/ 34 h 139"/>
                <a:gd name="T30" fmla="*/ 29 w 114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9">
                  <a:moveTo>
                    <a:pt x="29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2" y="4"/>
                    <a:pt x="55" y="0"/>
                    <a:pt x="67" y="0"/>
                  </a:cubicBezTo>
                  <a:cubicBezTo>
                    <a:pt x="85" y="0"/>
                    <a:pt x="97" y="5"/>
                    <a:pt x="104" y="16"/>
                  </a:cubicBezTo>
                  <a:cubicBezTo>
                    <a:pt x="110" y="26"/>
                    <a:pt x="114" y="43"/>
                    <a:pt x="114" y="66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52"/>
                    <a:pt x="83" y="42"/>
                    <a:pt x="79" y="36"/>
                  </a:cubicBezTo>
                  <a:cubicBezTo>
                    <a:pt x="76" y="30"/>
                    <a:pt x="70" y="27"/>
                    <a:pt x="60" y="27"/>
                  </a:cubicBezTo>
                  <a:cubicBezTo>
                    <a:pt x="51" y="27"/>
                    <a:pt x="42" y="28"/>
                    <a:pt x="33" y="32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A089D33-DBD7-49D9-8E5F-C07E87D72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2231"/>
              <a:ext cx="277" cy="392"/>
            </a:xfrm>
            <a:custGeom>
              <a:avLst/>
              <a:gdLst>
                <a:gd name="T0" fmla="*/ 63 w 277"/>
                <a:gd name="T1" fmla="*/ 392 h 392"/>
                <a:gd name="T2" fmla="*/ 0 w 277"/>
                <a:gd name="T3" fmla="*/ 392 h 392"/>
                <a:gd name="T4" fmla="*/ 0 w 277"/>
                <a:gd name="T5" fmla="*/ 0 h 392"/>
                <a:gd name="T6" fmla="*/ 63 w 277"/>
                <a:gd name="T7" fmla="*/ 0 h 392"/>
                <a:gd name="T8" fmla="*/ 63 w 277"/>
                <a:gd name="T9" fmla="*/ 177 h 392"/>
                <a:gd name="T10" fmla="*/ 120 w 277"/>
                <a:gd name="T11" fmla="*/ 172 h 392"/>
                <a:gd name="T12" fmla="*/ 199 w 277"/>
                <a:gd name="T13" fmla="*/ 0 h 392"/>
                <a:gd name="T14" fmla="*/ 273 w 277"/>
                <a:gd name="T15" fmla="*/ 0 h 392"/>
                <a:gd name="T16" fmla="*/ 176 w 277"/>
                <a:gd name="T17" fmla="*/ 198 h 392"/>
                <a:gd name="T18" fmla="*/ 277 w 277"/>
                <a:gd name="T19" fmla="*/ 392 h 392"/>
                <a:gd name="T20" fmla="*/ 203 w 277"/>
                <a:gd name="T21" fmla="*/ 392 h 392"/>
                <a:gd name="T22" fmla="*/ 120 w 277"/>
                <a:gd name="T23" fmla="*/ 229 h 392"/>
                <a:gd name="T24" fmla="*/ 63 w 277"/>
                <a:gd name="T25" fmla="*/ 234 h 392"/>
                <a:gd name="T26" fmla="*/ 63 w 277"/>
                <a:gd name="T2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392">
                  <a:moveTo>
                    <a:pt x="63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77"/>
                  </a:lnTo>
                  <a:lnTo>
                    <a:pt x="120" y="172"/>
                  </a:lnTo>
                  <a:lnTo>
                    <a:pt x="199" y="0"/>
                  </a:lnTo>
                  <a:lnTo>
                    <a:pt x="273" y="0"/>
                  </a:lnTo>
                  <a:lnTo>
                    <a:pt x="176" y="198"/>
                  </a:lnTo>
                  <a:lnTo>
                    <a:pt x="277" y="392"/>
                  </a:lnTo>
                  <a:lnTo>
                    <a:pt x="203" y="392"/>
                  </a:lnTo>
                  <a:lnTo>
                    <a:pt x="120" y="229"/>
                  </a:lnTo>
                  <a:lnTo>
                    <a:pt x="63" y="234"/>
                  </a:lnTo>
                  <a:lnTo>
                    <a:pt x="6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DC5871C-E6E0-40F0-9E20-0036EAE01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2332"/>
              <a:ext cx="160" cy="291"/>
            </a:xfrm>
            <a:custGeom>
              <a:avLst/>
              <a:gdLst>
                <a:gd name="T0" fmla="*/ 0 w 76"/>
                <a:gd name="T1" fmla="*/ 138 h 138"/>
                <a:gd name="T2" fmla="*/ 0 w 76"/>
                <a:gd name="T3" fmla="*/ 3 h 138"/>
                <a:gd name="T4" fmla="*/ 30 w 76"/>
                <a:gd name="T5" fmla="*/ 3 h 138"/>
                <a:gd name="T6" fmla="*/ 30 w 76"/>
                <a:gd name="T7" fmla="*/ 19 h 138"/>
                <a:gd name="T8" fmla="*/ 76 w 76"/>
                <a:gd name="T9" fmla="*/ 0 h 138"/>
                <a:gd name="T10" fmla="*/ 76 w 76"/>
                <a:gd name="T11" fmla="*/ 29 h 138"/>
                <a:gd name="T12" fmla="*/ 36 w 76"/>
                <a:gd name="T13" fmla="*/ 41 h 138"/>
                <a:gd name="T14" fmla="*/ 30 w 76"/>
                <a:gd name="T15" fmla="*/ 44 h 138"/>
                <a:gd name="T16" fmla="*/ 30 w 76"/>
                <a:gd name="T17" fmla="*/ 138 h 138"/>
                <a:gd name="T18" fmla="*/ 0 w 76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8">
                  <a:moveTo>
                    <a:pt x="0" y="13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9"/>
                    <a:pt x="60" y="3"/>
                    <a:pt x="76" y="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0" y="32"/>
                    <a:pt x="47" y="36"/>
                    <a:pt x="36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8"/>
                    <a:pt x="30" y="138"/>
                    <a:pt x="30" y="138"/>
                  </a:cubicBez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F5FB505-5CBC-41A5-8622-DA2C046F0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" y="2338"/>
              <a:ext cx="237" cy="291"/>
            </a:xfrm>
            <a:custGeom>
              <a:avLst/>
              <a:gdLst>
                <a:gd name="T0" fmla="*/ 84 w 113"/>
                <a:gd name="T1" fmla="*/ 0 h 138"/>
                <a:gd name="T2" fmla="*/ 113 w 113"/>
                <a:gd name="T3" fmla="*/ 0 h 138"/>
                <a:gd name="T4" fmla="*/ 113 w 113"/>
                <a:gd name="T5" fmla="*/ 135 h 138"/>
                <a:gd name="T6" fmla="*/ 84 w 113"/>
                <a:gd name="T7" fmla="*/ 135 h 138"/>
                <a:gd name="T8" fmla="*/ 84 w 113"/>
                <a:gd name="T9" fmla="*/ 127 h 138"/>
                <a:gd name="T10" fmla="*/ 47 w 113"/>
                <a:gd name="T11" fmla="*/ 138 h 138"/>
                <a:gd name="T12" fmla="*/ 10 w 113"/>
                <a:gd name="T13" fmla="*/ 123 h 138"/>
                <a:gd name="T14" fmla="*/ 0 w 113"/>
                <a:gd name="T15" fmla="*/ 71 h 138"/>
                <a:gd name="T16" fmla="*/ 0 w 113"/>
                <a:gd name="T17" fmla="*/ 0 h 138"/>
                <a:gd name="T18" fmla="*/ 30 w 113"/>
                <a:gd name="T19" fmla="*/ 0 h 138"/>
                <a:gd name="T20" fmla="*/ 30 w 113"/>
                <a:gd name="T21" fmla="*/ 71 h 138"/>
                <a:gd name="T22" fmla="*/ 34 w 113"/>
                <a:gd name="T23" fmla="*/ 104 h 138"/>
                <a:gd name="T24" fmla="*/ 53 w 113"/>
                <a:gd name="T25" fmla="*/ 112 h 138"/>
                <a:gd name="T26" fmla="*/ 80 w 113"/>
                <a:gd name="T27" fmla="*/ 107 h 138"/>
                <a:gd name="T28" fmla="*/ 84 w 113"/>
                <a:gd name="T29" fmla="*/ 105 h 138"/>
                <a:gd name="T30" fmla="*/ 84 w 113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8">
                  <a:moveTo>
                    <a:pt x="84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71" y="135"/>
                    <a:pt x="58" y="138"/>
                    <a:pt x="47" y="138"/>
                  </a:cubicBezTo>
                  <a:cubicBezTo>
                    <a:pt x="28" y="138"/>
                    <a:pt x="16" y="133"/>
                    <a:pt x="10" y="123"/>
                  </a:cubicBezTo>
                  <a:cubicBezTo>
                    <a:pt x="3" y="113"/>
                    <a:pt x="0" y="96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87"/>
                    <a:pt x="31" y="98"/>
                    <a:pt x="34" y="104"/>
                  </a:cubicBezTo>
                  <a:cubicBezTo>
                    <a:pt x="37" y="109"/>
                    <a:pt x="43" y="112"/>
                    <a:pt x="53" y="112"/>
                  </a:cubicBezTo>
                  <a:cubicBezTo>
                    <a:pt x="63" y="112"/>
                    <a:pt x="72" y="110"/>
                    <a:pt x="80" y="107"/>
                  </a:cubicBezTo>
                  <a:cubicBezTo>
                    <a:pt x="84" y="105"/>
                    <a:pt x="84" y="105"/>
                    <a:pt x="84" y="105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9C19D4CE-BB94-42F3-9257-B4C9789ED0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84" y="2222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8 h 401"/>
                <a:gd name="T6" fmla="*/ 0 w 63"/>
                <a:gd name="T7" fmla="*/ 68 h 401"/>
                <a:gd name="T8" fmla="*/ 0 w 63"/>
                <a:gd name="T9" fmla="*/ 0 h 401"/>
                <a:gd name="T10" fmla="*/ 0 w 63"/>
                <a:gd name="T11" fmla="*/ 116 h 401"/>
                <a:gd name="T12" fmla="*/ 63 w 63"/>
                <a:gd name="T13" fmla="*/ 116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116"/>
                  </a:moveTo>
                  <a:lnTo>
                    <a:pt x="63" y="116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ADECD39-AFF3-4127-AB9B-5CCDE030C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1" y="2332"/>
              <a:ext cx="222" cy="297"/>
            </a:xfrm>
            <a:custGeom>
              <a:avLst/>
              <a:gdLst>
                <a:gd name="T0" fmla="*/ 101 w 106"/>
                <a:gd name="T1" fmla="*/ 31 h 141"/>
                <a:gd name="T2" fmla="*/ 55 w 106"/>
                <a:gd name="T3" fmla="*/ 26 h 141"/>
                <a:gd name="T4" fmla="*/ 35 w 106"/>
                <a:gd name="T5" fmla="*/ 30 h 141"/>
                <a:gd name="T6" fmla="*/ 29 w 106"/>
                <a:gd name="T7" fmla="*/ 40 h 141"/>
                <a:gd name="T8" fmla="*/ 35 w 106"/>
                <a:gd name="T9" fmla="*/ 51 h 141"/>
                <a:gd name="T10" fmla="*/ 64 w 106"/>
                <a:gd name="T11" fmla="*/ 58 h 141"/>
                <a:gd name="T12" fmla="*/ 96 w 106"/>
                <a:gd name="T13" fmla="*/ 70 h 141"/>
                <a:gd name="T14" fmla="*/ 106 w 106"/>
                <a:gd name="T15" fmla="*/ 100 h 141"/>
                <a:gd name="T16" fmla="*/ 92 w 106"/>
                <a:gd name="T17" fmla="*/ 131 h 141"/>
                <a:gd name="T18" fmla="*/ 52 w 106"/>
                <a:gd name="T19" fmla="*/ 141 h 141"/>
                <a:gd name="T20" fmla="*/ 10 w 106"/>
                <a:gd name="T21" fmla="*/ 137 h 141"/>
                <a:gd name="T22" fmla="*/ 2 w 106"/>
                <a:gd name="T23" fmla="*/ 135 h 141"/>
                <a:gd name="T24" fmla="*/ 3 w 106"/>
                <a:gd name="T25" fmla="*/ 111 h 141"/>
                <a:gd name="T26" fmla="*/ 50 w 106"/>
                <a:gd name="T27" fmla="*/ 115 h 141"/>
                <a:gd name="T28" fmla="*/ 70 w 106"/>
                <a:gd name="T29" fmla="*/ 112 h 141"/>
                <a:gd name="T30" fmla="*/ 76 w 106"/>
                <a:gd name="T31" fmla="*/ 100 h 141"/>
                <a:gd name="T32" fmla="*/ 71 w 106"/>
                <a:gd name="T33" fmla="*/ 89 h 141"/>
                <a:gd name="T34" fmla="*/ 43 w 106"/>
                <a:gd name="T35" fmla="*/ 82 h 141"/>
                <a:gd name="T36" fmla="*/ 10 w 106"/>
                <a:gd name="T37" fmla="*/ 70 h 141"/>
                <a:gd name="T38" fmla="*/ 0 w 106"/>
                <a:gd name="T39" fmla="*/ 41 h 141"/>
                <a:gd name="T40" fmla="*/ 14 w 106"/>
                <a:gd name="T41" fmla="*/ 10 h 141"/>
                <a:gd name="T42" fmla="*/ 51 w 106"/>
                <a:gd name="T43" fmla="*/ 0 h 141"/>
                <a:gd name="T44" fmla="*/ 93 w 106"/>
                <a:gd name="T45" fmla="*/ 4 h 141"/>
                <a:gd name="T46" fmla="*/ 102 w 106"/>
                <a:gd name="T47" fmla="*/ 6 h 141"/>
                <a:gd name="T48" fmla="*/ 101 w 106"/>
                <a:gd name="T49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41">
                  <a:moveTo>
                    <a:pt x="101" y="31"/>
                  </a:moveTo>
                  <a:cubicBezTo>
                    <a:pt x="80" y="28"/>
                    <a:pt x="64" y="26"/>
                    <a:pt x="55" y="26"/>
                  </a:cubicBezTo>
                  <a:cubicBezTo>
                    <a:pt x="45" y="26"/>
                    <a:pt x="38" y="27"/>
                    <a:pt x="35" y="30"/>
                  </a:cubicBezTo>
                  <a:cubicBezTo>
                    <a:pt x="31" y="32"/>
                    <a:pt x="29" y="36"/>
                    <a:pt x="29" y="40"/>
                  </a:cubicBezTo>
                  <a:cubicBezTo>
                    <a:pt x="29" y="45"/>
                    <a:pt x="31" y="49"/>
                    <a:pt x="35" y="51"/>
                  </a:cubicBezTo>
                  <a:cubicBezTo>
                    <a:pt x="39" y="53"/>
                    <a:pt x="49" y="55"/>
                    <a:pt x="64" y="58"/>
                  </a:cubicBezTo>
                  <a:cubicBezTo>
                    <a:pt x="79" y="60"/>
                    <a:pt x="90" y="64"/>
                    <a:pt x="96" y="70"/>
                  </a:cubicBezTo>
                  <a:cubicBezTo>
                    <a:pt x="103" y="76"/>
                    <a:pt x="106" y="86"/>
                    <a:pt x="106" y="100"/>
                  </a:cubicBezTo>
                  <a:cubicBezTo>
                    <a:pt x="106" y="114"/>
                    <a:pt x="101" y="125"/>
                    <a:pt x="92" y="131"/>
                  </a:cubicBezTo>
                  <a:cubicBezTo>
                    <a:pt x="83" y="138"/>
                    <a:pt x="70" y="141"/>
                    <a:pt x="52" y="141"/>
                  </a:cubicBezTo>
                  <a:cubicBezTo>
                    <a:pt x="41" y="141"/>
                    <a:pt x="27" y="140"/>
                    <a:pt x="10" y="13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5" y="114"/>
                    <a:pt x="40" y="115"/>
                    <a:pt x="50" y="115"/>
                  </a:cubicBezTo>
                  <a:cubicBezTo>
                    <a:pt x="59" y="115"/>
                    <a:pt x="66" y="114"/>
                    <a:pt x="70" y="112"/>
                  </a:cubicBezTo>
                  <a:cubicBezTo>
                    <a:pt x="74" y="109"/>
                    <a:pt x="76" y="105"/>
                    <a:pt x="76" y="100"/>
                  </a:cubicBezTo>
                  <a:cubicBezTo>
                    <a:pt x="76" y="94"/>
                    <a:pt x="74" y="91"/>
                    <a:pt x="71" y="89"/>
                  </a:cubicBezTo>
                  <a:cubicBezTo>
                    <a:pt x="67" y="87"/>
                    <a:pt x="57" y="84"/>
                    <a:pt x="43" y="82"/>
                  </a:cubicBezTo>
                  <a:cubicBezTo>
                    <a:pt x="28" y="79"/>
                    <a:pt x="17" y="76"/>
                    <a:pt x="10" y="70"/>
                  </a:cubicBezTo>
                  <a:cubicBezTo>
                    <a:pt x="3" y="65"/>
                    <a:pt x="0" y="55"/>
                    <a:pt x="0" y="41"/>
                  </a:cubicBezTo>
                  <a:cubicBezTo>
                    <a:pt x="0" y="28"/>
                    <a:pt x="5" y="17"/>
                    <a:pt x="14" y="10"/>
                  </a:cubicBezTo>
                  <a:cubicBezTo>
                    <a:pt x="24" y="3"/>
                    <a:pt x="36" y="0"/>
                    <a:pt x="51" y="0"/>
                  </a:cubicBezTo>
                  <a:cubicBezTo>
                    <a:pt x="62" y="0"/>
                    <a:pt x="76" y="1"/>
                    <a:pt x="93" y="4"/>
                  </a:cubicBezTo>
                  <a:cubicBezTo>
                    <a:pt x="102" y="6"/>
                    <a:pt x="102" y="6"/>
                    <a:pt x="102" y="6"/>
                  </a:cubicBezTo>
                  <a:lnTo>
                    <a:pt x="10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A2D6992-A38A-470C-B6ED-D1E71422F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87"/>
              <a:ext cx="356" cy="91"/>
            </a:xfrm>
            <a:custGeom>
              <a:avLst/>
              <a:gdLst>
                <a:gd name="T0" fmla="*/ 111 w 170"/>
                <a:gd name="T1" fmla="*/ 40 h 43"/>
                <a:gd name="T2" fmla="*/ 170 w 170"/>
                <a:gd name="T3" fmla="*/ 43 h 43"/>
                <a:gd name="T4" fmla="*/ 170 w 170"/>
                <a:gd name="T5" fmla="*/ 28 h 43"/>
                <a:gd name="T6" fmla="*/ 114 w 170"/>
                <a:gd name="T7" fmla="*/ 23 h 43"/>
                <a:gd name="T8" fmla="*/ 0 w 170"/>
                <a:gd name="T9" fmla="*/ 0 h 43"/>
                <a:gd name="T10" fmla="*/ 0 w 170"/>
                <a:gd name="T11" fmla="*/ 21 h 43"/>
                <a:gd name="T12" fmla="*/ 111 w 170"/>
                <a:gd name="T1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3">
                  <a:moveTo>
                    <a:pt x="111" y="40"/>
                  </a:moveTo>
                  <a:cubicBezTo>
                    <a:pt x="132" y="42"/>
                    <a:pt x="151" y="43"/>
                    <a:pt x="170" y="43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51" y="27"/>
                    <a:pt x="133" y="26"/>
                    <a:pt x="114" y="23"/>
                  </a:cubicBezTo>
                  <a:cubicBezTo>
                    <a:pt x="77" y="19"/>
                    <a:pt x="38" y="1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0" y="31"/>
                    <a:pt x="77" y="37"/>
                    <a:pt x="11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6E197F7-9B7B-4D7D-94E4-B687D8D7B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11"/>
              <a:ext cx="356" cy="104"/>
            </a:xfrm>
            <a:custGeom>
              <a:avLst/>
              <a:gdLst>
                <a:gd name="T0" fmla="*/ 128 w 170"/>
                <a:gd name="T1" fmla="*/ 46 h 49"/>
                <a:gd name="T2" fmla="*/ 170 w 170"/>
                <a:gd name="T3" fmla="*/ 49 h 49"/>
                <a:gd name="T4" fmla="*/ 170 w 170"/>
                <a:gd name="T5" fmla="*/ 34 h 49"/>
                <a:gd name="T6" fmla="*/ 114 w 170"/>
                <a:gd name="T7" fmla="*/ 27 h 49"/>
                <a:gd name="T8" fmla="*/ 0 w 170"/>
                <a:gd name="T9" fmla="*/ 0 h 49"/>
                <a:gd name="T10" fmla="*/ 0 w 170"/>
                <a:gd name="T11" fmla="*/ 21 h 49"/>
                <a:gd name="T12" fmla="*/ 128 w 170"/>
                <a:gd name="T1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9">
                  <a:moveTo>
                    <a:pt x="128" y="46"/>
                  </a:moveTo>
                  <a:cubicBezTo>
                    <a:pt x="142" y="47"/>
                    <a:pt x="156" y="48"/>
                    <a:pt x="170" y="49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51" y="32"/>
                    <a:pt x="133" y="30"/>
                    <a:pt x="114" y="27"/>
                  </a:cubicBezTo>
                  <a:cubicBezTo>
                    <a:pt x="77" y="21"/>
                    <a:pt x="38" y="12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6" y="34"/>
                    <a:pt x="89" y="42"/>
                    <a:pt x="128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6E931E2-B050-4C05-A53B-DA341C296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735"/>
              <a:ext cx="356" cy="114"/>
            </a:xfrm>
            <a:custGeom>
              <a:avLst/>
              <a:gdLst>
                <a:gd name="T0" fmla="*/ 0 w 170"/>
                <a:gd name="T1" fmla="*/ 21 h 54"/>
                <a:gd name="T2" fmla="*/ 144 w 170"/>
                <a:gd name="T3" fmla="*/ 52 h 54"/>
                <a:gd name="T4" fmla="*/ 170 w 170"/>
                <a:gd name="T5" fmla="*/ 54 h 54"/>
                <a:gd name="T6" fmla="*/ 170 w 170"/>
                <a:gd name="T7" fmla="*/ 39 h 54"/>
                <a:gd name="T8" fmla="*/ 114 w 170"/>
                <a:gd name="T9" fmla="*/ 31 h 54"/>
                <a:gd name="T10" fmla="*/ 0 w 170"/>
                <a:gd name="T11" fmla="*/ 0 h 54"/>
                <a:gd name="T12" fmla="*/ 0 w 170"/>
                <a:gd name="T13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0" y="21"/>
                  </a:moveTo>
                  <a:cubicBezTo>
                    <a:pt x="53" y="37"/>
                    <a:pt x="101" y="47"/>
                    <a:pt x="144" y="52"/>
                  </a:cubicBezTo>
                  <a:cubicBezTo>
                    <a:pt x="153" y="53"/>
                    <a:pt x="161" y="54"/>
                    <a:pt x="170" y="54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51" y="37"/>
                    <a:pt x="133" y="34"/>
                    <a:pt x="114" y="31"/>
                  </a:cubicBezTo>
                  <a:cubicBezTo>
                    <a:pt x="77" y="24"/>
                    <a:pt x="38" y="1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5F4E653-D73E-480D-B697-68CEF4DEE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1963"/>
              <a:ext cx="746" cy="112"/>
            </a:xfrm>
            <a:custGeom>
              <a:avLst/>
              <a:gdLst>
                <a:gd name="T0" fmla="*/ 356 w 356"/>
                <a:gd name="T1" fmla="*/ 16 h 53"/>
                <a:gd name="T2" fmla="*/ 356 w 356"/>
                <a:gd name="T3" fmla="*/ 14 h 53"/>
                <a:gd name="T4" fmla="*/ 351 w 356"/>
                <a:gd name="T5" fmla="*/ 10 h 53"/>
                <a:gd name="T6" fmla="*/ 350 w 356"/>
                <a:gd name="T7" fmla="*/ 10 h 53"/>
                <a:gd name="T8" fmla="*/ 342 w 356"/>
                <a:gd name="T9" fmla="*/ 10 h 53"/>
                <a:gd name="T10" fmla="*/ 50 w 356"/>
                <a:gd name="T11" fmla="*/ 0 h 53"/>
                <a:gd name="T12" fmla="*/ 50 w 356"/>
                <a:gd name="T13" fmla="*/ 10 h 53"/>
                <a:gd name="T14" fmla="*/ 50 w 356"/>
                <a:gd name="T15" fmla="*/ 10 h 53"/>
                <a:gd name="T16" fmla="*/ 0 w 356"/>
                <a:gd name="T17" fmla="*/ 10 h 53"/>
                <a:gd name="T18" fmla="*/ 356 w 356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53">
                  <a:moveTo>
                    <a:pt x="356" y="16"/>
                  </a:moveTo>
                  <a:cubicBezTo>
                    <a:pt x="356" y="14"/>
                    <a:pt x="356" y="14"/>
                    <a:pt x="356" y="14"/>
                  </a:cubicBezTo>
                  <a:cubicBezTo>
                    <a:pt x="355" y="12"/>
                    <a:pt x="353" y="11"/>
                    <a:pt x="351" y="10"/>
                  </a:cubicBezTo>
                  <a:cubicBezTo>
                    <a:pt x="351" y="10"/>
                    <a:pt x="350" y="10"/>
                    <a:pt x="350" y="10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251" y="31"/>
                    <a:pt x="151" y="25"/>
                    <a:pt x="50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7" y="53"/>
                    <a:pt x="279" y="39"/>
                    <a:pt x="3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61B3CB1-D458-4412-98DA-7FA168BB0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25"/>
              <a:ext cx="926" cy="173"/>
            </a:xfrm>
            <a:custGeom>
              <a:avLst/>
              <a:gdLst>
                <a:gd name="T0" fmla="*/ 442 w 442"/>
                <a:gd name="T1" fmla="*/ 17 h 82"/>
                <a:gd name="T2" fmla="*/ 442 w 442"/>
                <a:gd name="T3" fmla="*/ 8 h 82"/>
                <a:gd name="T4" fmla="*/ 229 w 442"/>
                <a:gd name="T5" fmla="*/ 40 h 82"/>
                <a:gd name="T6" fmla="*/ 0 w 442"/>
                <a:gd name="T7" fmla="*/ 0 h 82"/>
                <a:gd name="T8" fmla="*/ 0 w 442"/>
                <a:gd name="T9" fmla="*/ 24 h 82"/>
                <a:gd name="T10" fmla="*/ 442 w 442"/>
                <a:gd name="T11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82">
                  <a:moveTo>
                    <a:pt x="442" y="17"/>
                  </a:moveTo>
                  <a:cubicBezTo>
                    <a:pt x="442" y="8"/>
                    <a:pt x="442" y="8"/>
                    <a:pt x="442" y="8"/>
                  </a:cubicBezTo>
                  <a:cubicBezTo>
                    <a:pt x="374" y="32"/>
                    <a:pt x="303" y="42"/>
                    <a:pt x="229" y="40"/>
                  </a:cubicBezTo>
                  <a:cubicBezTo>
                    <a:pt x="154" y="38"/>
                    <a:pt x="77" y="24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4" y="82"/>
                    <a:pt x="351" y="54"/>
                    <a:pt x="44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475CF52-4067-42FA-B999-9947ED9F6E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041"/>
              <a:ext cx="926" cy="139"/>
            </a:xfrm>
            <a:custGeom>
              <a:avLst/>
              <a:gdLst>
                <a:gd name="T0" fmla="*/ 442 w 442"/>
                <a:gd name="T1" fmla="*/ 31 h 66"/>
                <a:gd name="T2" fmla="*/ 442 w 442"/>
                <a:gd name="T3" fmla="*/ 22 h 66"/>
                <a:gd name="T4" fmla="*/ 255 w 442"/>
                <a:gd name="T5" fmla="*/ 48 h 66"/>
                <a:gd name="T6" fmla="*/ 0 w 442"/>
                <a:gd name="T7" fmla="*/ 0 h 66"/>
                <a:gd name="T8" fmla="*/ 0 w 442"/>
                <a:gd name="T9" fmla="*/ 23 h 66"/>
                <a:gd name="T10" fmla="*/ 235 w 442"/>
                <a:gd name="T11" fmla="*/ 64 h 66"/>
                <a:gd name="T12" fmla="*/ 442 w 442"/>
                <a:gd name="T13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6">
                  <a:moveTo>
                    <a:pt x="442" y="31"/>
                  </a:moveTo>
                  <a:cubicBezTo>
                    <a:pt x="442" y="22"/>
                    <a:pt x="442" y="22"/>
                    <a:pt x="442" y="22"/>
                  </a:cubicBezTo>
                  <a:cubicBezTo>
                    <a:pt x="382" y="41"/>
                    <a:pt x="320" y="49"/>
                    <a:pt x="255" y="48"/>
                  </a:cubicBezTo>
                  <a:cubicBezTo>
                    <a:pt x="172" y="46"/>
                    <a:pt x="86" y="29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9" y="52"/>
                    <a:pt x="168" y="63"/>
                    <a:pt x="235" y="64"/>
                  </a:cubicBezTo>
                  <a:cubicBezTo>
                    <a:pt x="322" y="66"/>
                    <a:pt x="391" y="50"/>
                    <a:pt x="442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36CAD43-937D-49B0-B706-101A451FD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294"/>
              <a:ext cx="188" cy="36"/>
            </a:xfrm>
            <a:custGeom>
              <a:avLst/>
              <a:gdLst>
                <a:gd name="T0" fmla="*/ 6 w 90"/>
                <a:gd name="T1" fmla="*/ 17 h 17"/>
                <a:gd name="T2" fmla="*/ 90 w 90"/>
                <a:gd name="T3" fmla="*/ 17 h 17"/>
                <a:gd name="T4" fmla="*/ 14 w 90"/>
                <a:gd name="T5" fmla="*/ 3 h 17"/>
                <a:gd name="T6" fmla="*/ 0 w 90"/>
                <a:gd name="T7" fmla="*/ 0 h 17"/>
                <a:gd name="T8" fmla="*/ 0 w 90"/>
                <a:gd name="T9" fmla="*/ 11 h 17"/>
                <a:gd name="T10" fmla="*/ 0 w 90"/>
                <a:gd name="T11" fmla="*/ 13 h 17"/>
                <a:gd name="T12" fmla="*/ 6 w 9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7">
                  <a:moveTo>
                    <a:pt x="6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67" y="14"/>
                    <a:pt x="39" y="9"/>
                    <a:pt x="14" y="3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6"/>
                    <a:pt x="3" y="17"/>
                    <a:pt x="6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9F1271B-6AD5-4878-92BF-0EC654992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97"/>
              <a:ext cx="926" cy="141"/>
            </a:xfrm>
            <a:custGeom>
              <a:avLst/>
              <a:gdLst>
                <a:gd name="T0" fmla="*/ 442 w 442"/>
                <a:gd name="T1" fmla="*/ 9 h 67"/>
                <a:gd name="T2" fmla="*/ 442 w 442"/>
                <a:gd name="T3" fmla="*/ 0 h 67"/>
                <a:gd name="T4" fmla="*/ 228 w 442"/>
                <a:gd name="T5" fmla="*/ 39 h 67"/>
                <a:gd name="T6" fmla="*/ 0 w 442"/>
                <a:gd name="T7" fmla="*/ 7 h 67"/>
                <a:gd name="T8" fmla="*/ 0 w 442"/>
                <a:gd name="T9" fmla="*/ 30 h 67"/>
                <a:gd name="T10" fmla="*/ 126 w 442"/>
                <a:gd name="T11" fmla="*/ 53 h 67"/>
                <a:gd name="T12" fmla="*/ 442 w 442"/>
                <a:gd name="T13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7">
                  <a:moveTo>
                    <a:pt x="442" y="9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374" y="26"/>
                    <a:pt x="302" y="38"/>
                    <a:pt x="228" y="39"/>
                  </a:cubicBezTo>
                  <a:cubicBezTo>
                    <a:pt x="153" y="39"/>
                    <a:pt x="76" y="2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5" y="42"/>
                    <a:pt x="87" y="49"/>
                    <a:pt x="126" y="53"/>
                  </a:cubicBezTo>
                  <a:cubicBezTo>
                    <a:pt x="266" y="67"/>
                    <a:pt x="371" y="40"/>
                    <a:pt x="44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B7723E5-93AC-4608-B25C-63CA405FF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1984"/>
              <a:ext cx="926" cy="127"/>
            </a:xfrm>
            <a:custGeom>
              <a:avLst/>
              <a:gdLst>
                <a:gd name="T0" fmla="*/ 260 w 442"/>
                <a:gd name="T1" fmla="*/ 59 h 60"/>
                <a:gd name="T2" fmla="*/ 263 w 442"/>
                <a:gd name="T3" fmla="*/ 59 h 60"/>
                <a:gd name="T4" fmla="*/ 265 w 442"/>
                <a:gd name="T5" fmla="*/ 59 h 60"/>
                <a:gd name="T6" fmla="*/ 442 w 442"/>
                <a:gd name="T7" fmla="*/ 32 h 60"/>
                <a:gd name="T8" fmla="*/ 442 w 442"/>
                <a:gd name="T9" fmla="*/ 23 h 60"/>
                <a:gd name="T10" fmla="*/ 297 w 442"/>
                <a:gd name="T11" fmla="*/ 43 h 60"/>
                <a:gd name="T12" fmla="*/ 272 w 442"/>
                <a:gd name="T13" fmla="*/ 43 h 60"/>
                <a:gd name="T14" fmla="*/ 118 w 442"/>
                <a:gd name="T15" fmla="*/ 22 h 60"/>
                <a:gd name="T16" fmla="*/ 39 w 442"/>
                <a:gd name="T17" fmla="*/ 0 h 60"/>
                <a:gd name="T18" fmla="*/ 6 w 442"/>
                <a:gd name="T19" fmla="*/ 0 h 60"/>
                <a:gd name="T20" fmla="*/ 0 w 442"/>
                <a:gd name="T21" fmla="*/ 6 h 60"/>
                <a:gd name="T22" fmla="*/ 0 w 442"/>
                <a:gd name="T23" fmla="*/ 10 h 60"/>
                <a:gd name="T24" fmla="*/ 260 w 442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60">
                  <a:moveTo>
                    <a:pt x="260" y="59"/>
                  </a:moveTo>
                  <a:cubicBezTo>
                    <a:pt x="261" y="59"/>
                    <a:pt x="262" y="59"/>
                    <a:pt x="263" y="59"/>
                  </a:cubicBezTo>
                  <a:cubicBezTo>
                    <a:pt x="264" y="59"/>
                    <a:pt x="264" y="59"/>
                    <a:pt x="265" y="59"/>
                  </a:cubicBezTo>
                  <a:cubicBezTo>
                    <a:pt x="338" y="60"/>
                    <a:pt x="397" y="47"/>
                    <a:pt x="442" y="32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395" y="36"/>
                    <a:pt x="347" y="43"/>
                    <a:pt x="297" y="43"/>
                  </a:cubicBezTo>
                  <a:cubicBezTo>
                    <a:pt x="289" y="43"/>
                    <a:pt x="280" y="43"/>
                    <a:pt x="272" y="43"/>
                  </a:cubicBezTo>
                  <a:cubicBezTo>
                    <a:pt x="222" y="42"/>
                    <a:pt x="170" y="34"/>
                    <a:pt x="118" y="22"/>
                  </a:cubicBezTo>
                  <a:cubicBezTo>
                    <a:pt x="92" y="16"/>
                    <a:pt x="65" y="8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0" y="45"/>
                    <a:pt x="187" y="58"/>
                    <a:pt x="26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F38C30A3-5491-4C5C-9171-FC1434D06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691"/>
              <a:ext cx="184" cy="32"/>
            </a:xfrm>
            <a:custGeom>
              <a:avLst/>
              <a:gdLst>
                <a:gd name="T0" fmla="*/ 88 w 88"/>
                <a:gd name="T1" fmla="*/ 6 h 15"/>
                <a:gd name="T2" fmla="*/ 86 w 88"/>
                <a:gd name="T3" fmla="*/ 2 h 15"/>
                <a:gd name="T4" fmla="*/ 84 w 88"/>
                <a:gd name="T5" fmla="*/ 0 h 15"/>
                <a:gd name="T6" fmla="*/ 81 w 88"/>
                <a:gd name="T7" fmla="*/ 0 h 15"/>
                <a:gd name="T8" fmla="*/ 0 w 88"/>
                <a:gd name="T9" fmla="*/ 0 h 15"/>
                <a:gd name="T10" fmla="*/ 88 w 88"/>
                <a:gd name="T11" fmla="*/ 15 h 15"/>
                <a:gd name="T12" fmla="*/ 88 w 88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cubicBezTo>
                    <a:pt x="88" y="5"/>
                    <a:pt x="87" y="3"/>
                    <a:pt x="86" y="2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65" y="12"/>
                    <a:pt x="88" y="15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C55B8C1E-4985-4501-AA64-3C660D3C3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32"/>
              <a:ext cx="356" cy="57"/>
            </a:xfrm>
            <a:custGeom>
              <a:avLst/>
              <a:gdLst>
                <a:gd name="T0" fmla="*/ 167 w 170"/>
                <a:gd name="T1" fmla="*/ 1 h 27"/>
                <a:gd name="T2" fmla="*/ 15 w 170"/>
                <a:gd name="T3" fmla="*/ 6 h 27"/>
                <a:gd name="T4" fmla="*/ 0 w 170"/>
                <a:gd name="T5" fmla="*/ 5 h 27"/>
                <a:gd name="T6" fmla="*/ 0 w 170"/>
                <a:gd name="T7" fmla="*/ 26 h 27"/>
                <a:gd name="T8" fmla="*/ 47 w 170"/>
                <a:gd name="T9" fmla="*/ 27 h 27"/>
                <a:gd name="T10" fmla="*/ 170 w 170"/>
                <a:gd name="T11" fmla="*/ 15 h 27"/>
                <a:gd name="T12" fmla="*/ 170 w 170"/>
                <a:gd name="T13" fmla="*/ 0 h 27"/>
                <a:gd name="T14" fmla="*/ 167 w 170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27">
                  <a:moveTo>
                    <a:pt x="167" y="1"/>
                  </a:moveTo>
                  <a:cubicBezTo>
                    <a:pt x="118" y="8"/>
                    <a:pt x="67" y="10"/>
                    <a:pt x="15" y="6"/>
                  </a:cubicBezTo>
                  <a:cubicBezTo>
                    <a:pt x="10" y="6"/>
                    <a:pt x="5" y="6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7"/>
                    <a:pt x="31" y="27"/>
                    <a:pt x="47" y="27"/>
                  </a:cubicBezTo>
                  <a:cubicBezTo>
                    <a:pt x="92" y="27"/>
                    <a:pt x="133" y="22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9" y="0"/>
                    <a:pt x="168" y="0"/>
                    <a:pt x="1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1524A1D1-3EA7-4A89-84AD-51CE608F51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6" y="2589"/>
              <a:ext cx="140" cy="34"/>
            </a:xfrm>
            <a:custGeom>
              <a:avLst/>
              <a:gdLst>
                <a:gd name="T0" fmla="*/ 67 w 67"/>
                <a:gd name="T1" fmla="*/ 10 h 16"/>
                <a:gd name="T2" fmla="*/ 67 w 67"/>
                <a:gd name="T3" fmla="*/ 0 h 16"/>
                <a:gd name="T4" fmla="*/ 54 w 67"/>
                <a:gd name="T5" fmla="*/ 3 h 16"/>
                <a:gd name="T6" fmla="*/ 14 w 67"/>
                <a:gd name="T7" fmla="*/ 13 h 16"/>
                <a:gd name="T8" fmla="*/ 0 w 67"/>
                <a:gd name="T9" fmla="*/ 16 h 16"/>
                <a:gd name="T10" fmla="*/ 63 w 67"/>
                <a:gd name="T11" fmla="*/ 16 h 16"/>
                <a:gd name="T12" fmla="*/ 67 w 6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6">
                  <a:moveTo>
                    <a:pt x="67" y="1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8" y="2"/>
                    <a:pt x="54" y="3"/>
                  </a:cubicBezTo>
                  <a:cubicBezTo>
                    <a:pt x="41" y="7"/>
                    <a:pt x="27" y="10"/>
                    <a:pt x="14" y="13"/>
                  </a:cubicBezTo>
                  <a:cubicBezTo>
                    <a:pt x="9" y="14"/>
                    <a:pt x="5" y="15"/>
                    <a:pt x="0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5"/>
                    <a:pt x="67" y="13"/>
                    <a:pt x="6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A5A98589-98C1-4B1B-93F1-963F0E175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691"/>
              <a:ext cx="356" cy="95"/>
            </a:xfrm>
            <a:custGeom>
              <a:avLst/>
              <a:gdLst>
                <a:gd name="T0" fmla="*/ 4 w 170"/>
                <a:gd name="T1" fmla="*/ 0 h 45"/>
                <a:gd name="T2" fmla="*/ 3 w 170"/>
                <a:gd name="T3" fmla="*/ 1 h 45"/>
                <a:gd name="T4" fmla="*/ 2 w 170"/>
                <a:gd name="T5" fmla="*/ 1 h 45"/>
                <a:gd name="T6" fmla="*/ 1 w 170"/>
                <a:gd name="T7" fmla="*/ 2 h 45"/>
                <a:gd name="T8" fmla="*/ 1 w 170"/>
                <a:gd name="T9" fmla="*/ 3 h 45"/>
                <a:gd name="T10" fmla="*/ 0 w 170"/>
                <a:gd name="T11" fmla="*/ 5 h 45"/>
                <a:gd name="T12" fmla="*/ 111 w 170"/>
                <a:gd name="T13" fmla="*/ 36 h 45"/>
                <a:gd name="T14" fmla="*/ 170 w 170"/>
                <a:gd name="T15" fmla="*/ 45 h 45"/>
                <a:gd name="T16" fmla="*/ 170 w 170"/>
                <a:gd name="T17" fmla="*/ 30 h 45"/>
                <a:gd name="T18" fmla="*/ 124 w 170"/>
                <a:gd name="T19" fmla="*/ 22 h 45"/>
                <a:gd name="T20" fmla="*/ 42 w 170"/>
                <a:gd name="T21" fmla="*/ 0 h 45"/>
                <a:gd name="T22" fmla="*/ 6 w 170"/>
                <a:gd name="T23" fmla="*/ 0 h 45"/>
                <a:gd name="T24" fmla="*/ 4 w 170"/>
                <a:gd name="T25" fmla="*/ 0 h 45"/>
                <a:gd name="T26" fmla="*/ 4 w 170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4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0" y="19"/>
                    <a:pt x="77" y="29"/>
                    <a:pt x="111" y="36"/>
                  </a:cubicBezTo>
                  <a:cubicBezTo>
                    <a:pt x="132" y="40"/>
                    <a:pt x="151" y="43"/>
                    <a:pt x="170" y="45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55" y="28"/>
                    <a:pt x="140" y="25"/>
                    <a:pt x="124" y="22"/>
                  </a:cubicBezTo>
                  <a:cubicBezTo>
                    <a:pt x="97" y="16"/>
                    <a:pt x="70" y="9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647D2796-EC90-481B-877E-8D9B39424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1" y="2252"/>
              <a:ext cx="270" cy="78"/>
            </a:xfrm>
            <a:custGeom>
              <a:avLst/>
              <a:gdLst>
                <a:gd name="T0" fmla="*/ 129 w 129"/>
                <a:gd name="T1" fmla="*/ 0 h 37"/>
                <a:gd name="T2" fmla="*/ 0 w 129"/>
                <a:gd name="T3" fmla="*/ 37 h 37"/>
                <a:gd name="T4" fmla="*/ 57 w 129"/>
                <a:gd name="T5" fmla="*/ 37 h 37"/>
                <a:gd name="T6" fmla="*/ 129 w 129"/>
                <a:gd name="T7" fmla="*/ 10 h 37"/>
                <a:gd name="T8" fmla="*/ 129 w 12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7">
                  <a:moveTo>
                    <a:pt x="129" y="0"/>
                  </a:moveTo>
                  <a:cubicBezTo>
                    <a:pt x="87" y="18"/>
                    <a:pt x="44" y="30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84" y="29"/>
                    <a:pt x="108" y="19"/>
                    <a:pt x="129" y="10"/>
                  </a:cubicBez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9300857-6A90-436F-A671-687EF89C9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460"/>
              <a:ext cx="356" cy="78"/>
            </a:xfrm>
            <a:custGeom>
              <a:avLst/>
              <a:gdLst>
                <a:gd name="T0" fmla="*/ 114 w 170"/>
                <a:gd name="T1" fmla="*/ 10 h 37"/>
                <a:gd name="T2" fmla="*/ 22 w 170"/>
                <a:gd name="T3" fmla="*/ 17 h 37"/>
                <a:gd name="T4" fmla="*/ 0 w 170"/>
                <a:gd name="T5" fmla="*/ 16 h 37"/>
                <a:gd name="T6" fmla="*/ 0 w 170"/>
                <a:gd name="T7" fmla="*/ 37 h 37"/>
                <a:gd name="T8" fmla="*/ 170 w 170"/>
                <a:gd name="T9" fmla="*/ 15 h 37"/>
                <a:gd name="T10" fmla="*/ 170 w 170"/>
                <a:gd name="T11" fmla="*/ 0 h 37"/>
                <a:gd name="T12" fmla="*/ 114 w 170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7">
                  <a:moveTo>
                    <a:pt x="114" y="10"/>
                  </a:moveTo>
                  <a:cubicBezTo>
                    <a:pt x="84" y="14"/>
                    <a:pt x="53" y="16"/>
                    <a:pt x="22" y="17"/>
                  </a:cubicBezTo>
                  <a:cubicBezTo>
                    <a:pt x="14" y="17"/>
                    <a:pt x="7" y="17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4" y="36"/>
                    <a:pt x="121" y="28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1" y="4"/>
                    <a:pt x="133" y="7"/>
                    <a:pt x="11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D58E2343-1A1C-45E4-9FA9-F155547753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0" y="2302"/>
              <a:ext cx="71" cy="28"/>
            </a:xfrm>
            <a:custGeom>
              <a:avLst/>
              <a:gdLst>
                <a:gd name="T0" fmla="*/ 28 w 34"/>
                <a:gd name="T1" fmla="*/ 13 h 13"/>
                <a:gd name="T2" fmla="*/ 34 w 34"/>
                <a:gd name="T3" fmla="*/ 9 h 13"/>
                <a:gd name="T4" fmla="*/ 34 w 34"/>
                <a:gd name="T5" fmla="*/ 0 h 13"/>
                <a:gd name="T6" fmla="*/ 33 w 34"/>
                <a:gd name="T7" fmla="*/ 0 h 13"/>
                <a:gd name="T8" fmla="*/ 9 w 34"/>
                <a:gd name="T9" fmla="*/ 10 h 13"/>
                <a:gd name="T10" fmla="*/ 0 w 34"/>
                <a:gd name="T11" fmla="*/ 13 h 13"/>
                <a:gd name="T12" fmla="*/ 28 w 3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30" y="13"/>
                    <a:pt x="33" y="12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3"/>
                    <a:pt x="17" y="7"/>
                    <a:pt x="9" y="10"/>
                  </a:cubicBezTo>
                  <a:cubicBezTo>
                    <a:pt x="5" y="11"/>
                    <a:pt x="2" y="12"/>
                    <a:pt x="0" y="13"/>
                  </a:cubicBezTo>
                  <a:lnTo>
                    <a:pt x="2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D092E56F-F02C-49CC-A81F-57AC61F8BA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526"/>
              <a:ext cx="356" cy="88"/>
            </a:xfrm>
            <a:custGeom>
              <a:avLst/>
              <a:gdLst>
                <a:gd name="T0" fmla="*/ 170 w 170"/>
                <a:gd name="T1" fmla="*/ 0 h 42"/>
                <a:gd name="T2" fmla="*/ 0 w 170"/>
                <a:gd name="T3" fmla="*/ 21 h 42"/>
                <a:gd name="T4" fmla="*/ 0 w 170"/>
                <a:gd name="T5" fmla="*/ 40 h 42"/>
                <a:gd name="T6" fmla="*/ 0 w 170"/>
                <a:gd name="T7" fmla="*/ 41 h 42"/>
                <a:gd name="T8" fmla="*/ 0 w 170"/>
                <a:gd name="T9" fmla="*/ 42 h 42"/>
                <a:gd name="T10" fmla="*/ 66 w 170"/>
                <a:gd name="T11" fmla="*/ 36 h 42"/>
                <a:gd name="T12" fmla="*/ 170 w 170"/>
                <a:gd name="T13" fmla="*/ 15 h 42"/>
                <a:gd name="T14" fmla="*/ 170 w 17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42">
                  <a:moveTo>
                    <a:pt x="170" y="0"/>
                  </a:moveTo>
                  <a:cubicBezTo>
                    <a:pt x="115" y="14"/>
                    <a:pt x="58" y="21"/>
                    <a:pt x="0" y="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23" y="41"/>
                    <a:pt x="45" y="39"/>
                    <a:pt x="66" y="36"/>
                  </a:cubicBezTo>
                  <a:cubicBezTo>
                    <a:pt x="104" y="31"/>
                    <a:pt x="138" y="24"/>
                    <a:pt x="170" y="15"/>
                  </a:cubicBez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034CFAB-E63E-47E0-B271-9E07B112A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97"/>
              <a:ext cx="356" cy="68"/>
            </a:xfrm>
            <a:custGeom>
              <a:avLst/>
              <a:gdLst>
                <a:gd name="T0" fmla="*/ 0 w 170"/>
                <a:gd name="T1" fmla="*/ 10 h 32"/>
                <a:gd name="T2" fmla="*/ 0 w 170"/>
                <a:gd name="T3" fmla="*/ 31 h 32"/>
                <a:gd name="T4" fmla="*/ 170 w 170"/>
                <a:gd name="T5" fmla="*/ 15 h 32"/>
                <a:gd name="T6" fmla="*/ 170 w 170"/>
                <a:gd name="T7" fmla="*/ 0 h 32"/>
                <a:gd name="T8" fmla="*/ 129 w 170"/>
                <a:gd name="T9" fmla="*/ 6 h 32"/>
                <a:gd name="T10" fmla="*/ 0 w 170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">
                  <a:moveTo>
                    <a:pt x="0" y="1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64" y="32"/>
                    <a:pt x="121" y="26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6" y="2"/>
                    <a:pt x="143" y="4"/>
                    <a:pt x="129" y="6"/>
                  </a:cubicBezTo>
                  <a:cubicBezTo>
                    <a:pt x="87" y="11"/>
                    <a:pt x="44" y="13"/>
                    <a:pt x="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2489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Vrije vorm: vorm 55">
            <a:extLst>
              <a:ext uri="{FF2B5EF4-FFF2-40B4-BE49-F238E27FC236}">
                <a16:creationId xmlns:a16="http://schemas.microsoft.com/office/drawing/2014/main" id="{38A4960D-E7E3-41FD-911E-F45DC9FFE60C}"/>
              </a:ext>
            </a:extLst>
          </p:cNvPr>
          <p:cNvSpPr/>
          <p:nvPr userDrawn="1"/>
        </p:nvSpPr>
        <p:spPr>
          <a:xfrm>
            <a:off x="214313" y="5822950"/>
            <a:ext cx="11758611" cy="819150"/>
          </a:xfrm>
          <a:custGeom>
            <a:avLst/>
            <a:gdLst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5854884 w 11698084"/>
              <a:gd name="connsiteY4" fmla="*/ 0 h 1459574"/>
              <a:gd name="connsiteX5" fmla="*/ 11698084 w 11698084"/>
              <a:gd name="connsiteY5" fmla="*/ 614133 h 1459574"/>
              <a:gd name="connsiteX6" fmla="*/ 11698084 w 11698084"/>
              <a:gd name="connsiteY6" fmla="*/ 687968 h 1459574"/>
              <a:gd name="connsiteX7" fmla="*/ 11657868 w 11698084"/>
              <a:gd name="connsiteY7" fmla="*/ 687968 h 1459574"/>
              <a:gd name="connsiteX8" fmla="*/ 292618 w 11698084"/>
              <a:gd name="connsiteY8" fmla="*/ 687968 h 1459574"/>
              <a:gd name="connsiteX9" fmla="*/ 0 w 11698084"/>
              <a:gd name="connsiteY9" fmla="*/ 687968 h 1459574"/>
              <a:gd name="connsiteX10" fmla="*/ 0 w 11698084"/>
              <a:gd name="connsiteY10" fmla="*/ 407092 h 1459574"/>
              <a:gd name="connsiteX11" fmla="*/ 3586 w 11698084"/>
              <a:gd name="connsiteY11" fmla="*/ 406802 h 1459574"/>
              <a:gd name="connsiteX12" fmla="*/ 3586 w 11698084"/>
              <a:gd name="connsiteY12" fmla="*/ 614984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292618 w 11698084"/>
              <a:gd name="connsiteY9" fmla="*/ 687968 h 1459574"/>
              <a:gd name="connsiteX10" fmla="*/ 0 w 11698084"/>
              <a:gd name="connsiteY10" fmla="*/ 687968 h 1459574"/>
              <a:gd name="connsiteX11" fmla="*/ 0 w 11698084"/>
              <a:gd name="connsiteY11" fmla="*/ 407092 h 1459574"/>
              <a:gd name="connsiteX12" fmla="*/ 3586 w 11698084"/>
              <a:gd name="connsiteY12" fmla="*/ 614984 h 1459574"/>
              <a:gd name="connsiteX13" fmla="*/ 5854884 w 11698084"/>
              <a:gd name="connsiteY13" fmla="*/ 0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292618 w 11698084"/>
              <a:gd name="connsiteY9" fmla="*/ 687968 h 1459574"/>
              <a:gd name="connsiteX10" fmla="*/ 0 w 11698084"/>
              <a:gd name="connsiteY10" fmla="*/ 687968 h 1459574"/>
              <a:gd name="connsiteX11" fmla="*/ 3586 w 11698084"/>
              <a:gd name="connsiteY11" fmla="*/ 614984 h 1459574"/>
              <a:gd name="connsiteX12" fmla="*/ 5854884 w 11698084"/>
              <a:gd name="connsiteY12" fmla="*/ 0 h 1459574"/>
              <a:gd name="connsiteX0" fmla="*/ 0 w 11698084"/>
              <a:gd name="connsiteY0" fmla="*/ 687969 h 1459574"/>
              <a:gd name="connsiteX1" fmla="*/ 11698084 w 11698084"/>
              <a:gd name="connsiteY1" fmla="*/ 687969 h 1459574"/>
              <a:gd name="connsiteX2" fmla="*/ 11698084 w 11698084"/>
              <a:gd name="connsiteY2" fmla="*/ 1459574 h 1459574"/>
              <a:gd name="connsiteX3" fmla="*/ 0 w 11698084"/>
              <a:gd name="connsiteY3" fmla="*/ 1459574 h 1459574"/>
              <a:gd name="connsiteX4" fmla="*/ 0 w 11698084"/>
              <a:gd name="connsiteY4" fmla="*/ 687969 h 1459574"/>
              <a:gd name="connsiteX5" fmla="*/ 5854884 w 11698084"/>
              <a:gd name="connsiteY5" fmla="*/ 0 h 1459574"/>
              <a:gd name="connsiteX6" fmla="*/ 11698084 w 11698084"/>
              <a:gd name="connsiteY6" fmla="*/ 614133 h 1459574"/>
              <a:gd name="connsiteX7" fmla="*/ 11698084 w 11698084"/>
              <a:gd name="connsiteY7" fmla="*/ 687968 h 1459574"/>
              <a:gd name="connsiteX8" fmla="*/ 11657868 w 11698084"/>
              <a:gd name="connsiteY8" fmla="*/ 687968 h 1459574"/>
              <a:gd name="connsiteX9" fmla="*/ 0 w 11698084"/>
              <a:gd name="connsiteY9" fmla="*/ 687968 h 1459574"/>
              <a:gd name="connsiteX10" fmla="*/ 3586 w 11698084"/>
              <a:gd name="connsiteY10" fmla="*/ 614984 h 1459574"/>
              <a:gd name="connsiteX11" fmla="*/ 5854884 w 11698084"/>
              <a:gd name="connsiteY11" fmla="*/ 0 h 145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8084" h="1459574">
                <a:moveTo>
                  <a:pt x="0" y="687969"/>
                </a:moveTo>
                <a:lnTo>
                  <a:pt x="11698084" y="687969"/>
                </a:lnTo>
                <a:lnTo>
                  <a:pt x="11698084" y="1459574"/>
                </a:lnTo>
                <a:lnTo>
                  <a:pt x="0" y="1459574"/>
                </a:lnTo>
                <a:lnTo>
                  <a:pt x="0" y="687969"/>
                </a:lnTo>
                <a:close/>
                <a:moveTo>
                  <a:pt x="5854884" y="0"/>
                </a:moveTo>
                <a:lnTo>
                  <a:pt x="11698084" y="614133"/>
                </a:lnTo>
                <a:lnTo>
                  <a:pt x="11698084" y="687968"/>
                </a:lnTo>
                <a:lnTo>
                  <a:pt x="11657868" y="687968"/>
                </a:lnTo>
                <a:lnTo>
                  <a:pt x="0" y="687968"/>
                </a:lnTo>
                <a:lnTo>
                  <a:pt x="3586" y="614984"/>
                </a:lnTo>
                <a:lnTo>
                  <a:pt x="58548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1" name="Tijdelijke aanduiding voor afbeelding 90">
            <a:extLst>
              <a:ext uri="{FF2B5EF4-FFF2-40B4-BE49-F238E27FC236}">
                <a16:creationId xmlns:a16="http://schemas.microsoft.com/office/drawing/2014/main" id="{83CFC00C-DFE6-4B7F-8B82-DD6396BE3E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4313" y="219075"/>
            <a:ext cx="11758612" cy="5344248"/>
          </a:xfrm>
          <a:custGeom>
            <a:avLst/>
            <a:gdLst>
              <a:gd name="connsiteX0" fmla="*/ 0 w 11770281"/>
              <a:gd name="connsiteY0" fmla="*/ 0 h 5344248"/>
              <a:gd name="connsiteX1" fmla="*/ 11770281 w 11770281"/>
              <a:gd name="connsiteY1" fmla="*/ 0 h 5344248"/>
              <a:gd name="connsiteX2" fmla="*/ 11770281 w 11770281"/>
              <a:gd name="connsiteY2" fmla="*/ 4934270 h 5344248"/>
              <a:gd name="connsiteX3" fmla="*/ 5889972 w 11770281"/>
              <a:gd name="connsiteY3" fmla="*/ 5344248 h 5344248"/>
              <a:gd name="connsiteX4" fmla="*/ 7925 w 11770281"/>
              <a:gd name="connsiteY4" fmla="*/ 4934148 h 5344248"/>
              <a:gd name="connsiteX5" fmla="*/ 3196 w 11770281"/>
              <a:gd name="connsiteY5" fmla="*/ 4933544 h 5344248"/>
              <a:gd name="connsiteX6" fmla="*/ 0 w 11770281"/>
              <a:gd name="connsiteY6" fmla="*/ 812 h 534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0281" h="5344248">
                <a:moveTo>
                  <a:pt x="0" y="0"/>
                </a:moveTo>
                <a:lnTo>
                  <a:pt x="11770281" y="0"/>
                </a:lnTo>
                <a:lnTo>
                  <a:pt x="11770281" y="4934270"/>
                </a:lnTo>
                <a:lnTo>
                  <a:pt x="5889972" y="5344248"/>
                </a:lnTo>
                <a:lnTo>
                  <a:pt x="7925" y="4934148"/>
                </a:lnTo>
                <a:lnTo>
                  <a:pt x="3196" y="4933544"/>
                </a:lnTo>
                <a:lnTo>
                  <a:pt x="0" y="8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710506" y="2018745"/>
            <a:ext cx="9482420" cy="2288285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naam presentatie, max. 2 regels</a:t>
            </a:r>
          </a:p>
        </p:txBody>
      </p:sp>
      <p:sp>
        <p:nvSpPr>
          <p:cNvPr id="89" name="Ondertitel 2">
            <a:extLst>
              <a:ext uri="{FF2B5EF4-FFF2-40B4-BE49-F238E27FC236}">
                <a16:creationId xmlns:a16="http://schemas.microsoft.com/office/drawing/2014/main" id="{A7C0A800-829B-4A19-894F-F8B162F70D8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831614" y="6158261"/>
            <a:ext cx="8528773" cy="272813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van de spreker / Datum</a:t>
            </a:r>
          </a:p>
        </p:txBody>
      </p:sp>
      <p:grpSp>
        <p:nvGrpSpPr>
          <p:cNvPr id="30" name="Groep 29" hidden="1">
            <a:extLst>
              <a:ext uri="{FF2B5EF4-FFF2-40B4-BE49-F238E27FC236}">
                <a16:creationId xmlns:a16="http://schemas.microsoft.com/office/drawing/2014/main" id="{8322AB72-1756-43EC-B5B9-EE749FF26AAF}"/>
              </a:ext>
            </a:extLst>
          </p:cNvPr>
          <p:cNvGrpSpPr/>
          <p:nvPr userDrawn="1"/>
        </p:nvGrpSpPr>
        <p:grpSpPr>
          <a:xfrm>
            <a:off x="0" y="-1"/>
            <a:ext cx="12192001" cy="6858001"/>
            <a:chOff x="0" y="-1"/>
            <a:chExt cx="12192001" cy="6858001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8A9E421-FB5F-4C07-83AC-9940B8BE77B5}"/>
                </a:ext>
              </a:extLst>
            </p:cNvPr>
            <p:cNvSpPr/>
            <p:nvPr userDrawn="1"/>
          </p:nvSpPr>
          <p:spPr>
            <a:xfrm>
              <a:off x="0" y="-1"/>
              <a:ext cx="252000" cy="68579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364B6C8-A0E4-465D-A2D6-296A344EE54A}"/>
                </a:ext>
              </a:extLst>
            </p:cNvPr>
            <p:cNvSpPr/>
            <p:nvPr userDrawn="1"/>
          </p:nvSpPr>
          <p:spPr>
            <a:xfrm rot="16200000">
              <a:off x="5970001" y="636000"/>
              <a:ext cx="252000" cy="121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F234CB8-F1B7-4B1C-9E6C-F12D8B7CBEA0}"/>
                </a:ext>
              </a:extLst>
            </p:cNvPr>
            <p:cNvSpPr/>
            <p:nvPr userDrawn="1"/>
          </p:nvSpPr>
          <p:spPr>
            <a:xfrm rot="16200000">
              <a:off x="5970001" y="-5969999"/>
              <a:ext cx="252000" cy="121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585C4ED-5605-4E62-8A9D-2632853A7C92}"/>
                </a:ext>
              </a:extLst>
            </p:cNvPr>
            <p:cNvSpPr/>
            <p:nvPr userDrawn="1"/>
          </p:nvSpPr>
          <p:spPr>
            <a:xfrm>
              <a:off x="11940000" y="-1"/>
              <a:ext cx="252000" cy="68579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0CC0AC55-CB30-4067-99C1-72C2BD9C977F}"/>
                </a:ext>
              </a:extLst>
            </p:cNvPr>
            <p:cNvSpPr/>
            <p:nvPr userDrawn="1"/>
          </p:nvSpPr>
          <p:spPr>
            <a:xfrm rot="16200000">
              <a:off x="5970001" y="-5719175"/>
              <a:ext cx="252000" cy="121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7D98E864-C83A-41F2-958E-E653CD19601C}"/>
                </a:ext>
              </a:extLst>
            </p:cNvPr>
            <p:cNvSpPr/>
            <p:nvPr userDrawn="1"/>
          </p:nvSpPr>
          <p:spPr>
            <a:xfrm>
              <a:off x="253793" y="-1"/>
              <a:ext cx="252000" cy="68579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7E418CF6-FDC7-49EC-88E1-0273D7F67C4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0506" y="713151"/>
            <a:ext cx="2217600" cy="70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E2545A05-A70A-432F-A89D-3DA2B8DA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CBF13BD-7B11-4CA6-BF2C-646B9EAD8428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A3BA1A8-F78B-42E9-BD03-9CE324025AEC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E76B605-77FD-4A17-AE17-5426870F515C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43FB312-766A-46A8-994D-704E76415489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0A831FD8-1618-43B6-8F7B-FFE8F8939F37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9346272A-DBFE-4395-9653-D28552D6269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5308930D-8011-4456-B4FC-0C829A232C9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ADEAAB21-888B-467D-B12B-3630505F7F9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hthoek: afgeronde hoeken 83">
                <a:extLst>
                  <a:ext uri="{FF2B5EF4-FFF2-40B4-BE49-F238E27FC236}">
                    <a16:creationId xmlns:a16="http://schemas.microsoft.com/office/drawing/2014/main" id="{484F4980-8CCB-4803-B7F7-5FF50E64C7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5" name="Rechte verbindingslijn 84">
                <a:extLst>
                  <a:ext uri="{FF2B5EF4-FFF2-40B4-BE49-F238E27FC236}">
                    <a16:creationId xmlns:a16="http://schemas.microsoft.com/office/drawing/2014/main" id="{9BFE9B91-21DE-4C8F-AE4C-DC3A8B862B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B0008ADB-DEA8-4ADF-8E1C-892BB14E8D4D}"/>
                  </a:ext>
                </a:extLst>
              </p:cNvPr>
              <p:cNvCxnSpPr>
                <a:cxnSpLocks/>
                <a:stCxn id="8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A50AF5F-077F-4088-B43D-B89C60BC092E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C14D0D3-3C27-4A37-8C59-28285B6EEDEF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C089C27-0DD3-4572-98EF-F15E0E11E241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7FDA307D-137B-44B6-8412-A6389D02613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0358CE32-F986-456C-A930-C71A7ACBC3D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666F7FC8-C97D-4085-BB94-40B94A9A31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13E6B15-7186-4851-99FB-3AA6010EE580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6E388BC4-102B-45F7-AA82-726E262CD675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19019366-34DE-4743-84CB-BF82DA5E4776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D75150D-66C3-4B22-913C-7286EF6A0DAB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ADD6184A-1D69-41FA-A241-86DBD04B6863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F9179DF7-ECD8-4C3C-BA00-DAC8D03E936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C7C72E8-B836-4299-990B-636F0D44455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1" name="Groep 70">
                    <a:extLst>
                      <a:ext uri="{FF2B5EF4-FFF2-40B4-BE49-F238E27FC236}">
                        <a16:creationId xmlns:a16="http://schemas.microsoft.com/office/drawing/2014/main" id="{2CF705E6-0301-465F-A2F8-D8DC8335694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16E3C124-BA09-4694-A697-71314B20DD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Rechthoek 74">
                      <a:extLst>
                        <a:ext uri="{FF2B5EF4-FFF2-40B4-BE49-F238E27FC236}">
                          <a16:creationId xmlns:a16="http://schemas.microsoft.com/office/drawing/2014/main" id="{6AD2EFE6-51E8-4DB0-9ADA-4DA1E23C9C4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Ovaal 75">
                      <a:extLst>
                        <a:ext uri="{FF2B5EF4-FFF2-40B4-BE49-F238E27FC236}">
                          <a16:creationId xmlns:a16="http://schemas.microsoft.com/office/drawing/2014/main" id="{08F3F84B-43F6-450A-9D4A-FF0C19A6A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EFBB7EC-0B41-4879-BB49-B254DC64615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D55571D9-A290-4678-BB3B-252D11C5642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8E7D004D-F308-4412-9795-107FDA5A5F3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754CE14B-5480-4A9D-8364-8B8BF1E456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4B383B5F-EC2B-4994-BD73-69A8578A3F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A22A91B1-597B-40D5-AA69-3AAB0CFD382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FCC7E69D-2657-44C5-9690-89FCDED452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60BBB5B9-EDDF-429B-99DE-BF7950D3A17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5F714493-C815-45B5-8EF6-96BAE30F3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3" name="Gelijkbenige driehoek 62">
                <a:extLst>
                  <a:ext uri="{FF2B5EF4-FFF2-40B4-BE49-F238E27FC236}">
                    <a16:creationId xmlns:a16="http://schemas.microsoft.com/office/drawing/2014/main" id="{708BF506-D060-4FDA-AE1E-0793BE670CE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199638F-3349-4D59-9E7D-3905ACC3E712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96D2ADE8-E569-4AEC-95BF-A8ED00A03233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5E7216BA-6EAC-4FB4-85AA-FE34096CF76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2A1D33C-61DD-430F-BE6C-1E5C7401E84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85D49B85-EDCF-47C1-BA2A-823353BCDC4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8D020DE7-CF05-4D0B-BFCD-24CA477044F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EEBB4C98-E2F6-4822-92C8-1C766E710A5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75E52C6F-27D8-401E-A5D1-30CE5292266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F5FD327F-95E0-47DE-A54B-84E327FE00A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9DD0B40F-29B6-41BF-9A4D-8D2A61FF898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8D24B7A4-E3D1-4A43-9598-1371C994129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A0321A32-96EF-4997-88FB-2D10299F26F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D2132162-3ABD-4DDF-817D-65FFFD17722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2528F069-2FAA-4517-8284-23A7810B8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2B938A59-AD51-4888-A9A9-FD6BD3CC10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C63EE33F-1D0F-4898-A56C-B50665BC44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54149DA7-F931-4BFF-A7D8-4861A1A9A2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B4761158-0E45-4148-99A6-68908FE3E3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3F5E6348-DFEE-489F-B1B5-981DCDB06C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CD568D4F-61A3-45F7-8757-8F58C3D2FD7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B1C54369-69E1-4FB5-8EF6-D873D4C6E4A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5F3487D0-DF9F-46CB-9B4D-E9AB69AC3F2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AF222BDE-F022-4FD9-AE3A-FC023AA4861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73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37">
          <p15:clr>
            <a:srgbClr val="FBAE40"/>
          </p15:clr>
        </p15:guide>
        <p15:guide id="2" pos="7542">
          <p15:clr>
            <a:srgbClr val="FBAE40"/>
          </p15:clr>
        </p15:guide>
        <p15:guide id="3" orient="horz" pos="138">
          <p15:clr>
            <a:srgbClr val="FBAE40"/>
          </p15:clr>
        </p15:guide>
        <p15:guide id="5" orient="horz" pos="4182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Rapportages en datavisualisati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322E68-65DE-4C3D-920A-6388A674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een eventuele korte omschrijving van het hoofdstuk.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02AFC8D8-BC22-408E-88A4-BAC99A7CA89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&amp; datum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3C7B6A14-7928-46E0-BD6A-CBC40ED305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0505" y="713150"/>
            <a:ext cx="2219753" cy="701999"/>
            <a:chOff x="2355" y="1691"/>
            <a:chExt cx="2966" cy="938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6D7C656-36F7-4702-AE0A-2136EFDFCD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1704"/>
              <a:ext cx="258" cy="392"/>
            </a:xfrm>
            <a:custGeom>
              <a:avLst/>
              <a:gdLst>
                <a:gd name="T0" fmla="*/ 0 w 258"/>
                <a:gd name="T1" fmla="*/ 55 h 392"/>
                <a:gd name="T2" fmla="*/ 0 w 258"/>
                <a:gd name="T3" fmla="*/ 0 h 392"/>
                <a:gd name="T4" fmla="*/ 258 w 258"/>
                <a:gd name="T5" fmla="*/ 0 h 392"/>
                <a:gd name="T6" fmla="*/ 258 w 258"/>
                <a:gd name="T7" fmla="*/ 61 h 392"/>
                <a:gd name="T8" fmla="*/ 76 w 258"/>
                <a:gd name="T9" fmla="*/ 324 h 392"/>
                <a:gd name="T10" fmla="*/ 76 w 258"/>
                <a:gd name="T11" fmla="*/ 337 h 392"/>
                <a:gd name="T12" fmla="*/ 258 w 258"/>
                <a:gd name="T13" fmla="*/ 337 h 392"/>
                <a:gd name="T14" fmla="*/ 258 w 258"/>
                <a:gd name="T15" fmla="*/ 392 h 392"/>
                <a:gd name="T16" fmla="*/ 0 w 258"/>
                <a:gd name="T17" fmla="*/ 392 h 392"/>
                <a:gd name="T18" fmla="*/ 0 w 258"/>
                <a:gd name="T19" fmla="*/ 331 h 392"/>
                <a:gd name="T20" fmla="*/ 180 w 258"/>
                <a:gd name="T21" fmla="*/ 67 h 392"/>
                <a:gd name="T22" fmla="*/ 180 w 258"/>
                <a:gd name="T23" fmla="*/ 55 h 392"/>
                <a:gd name="T24" fmla="*/ 0 w 258"/>
                <a:gd name="T25" fmla="*/ 5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392">
                  <a:moveTo>
                    <a:pt x="0" y="5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61"/>
                  </a:lnTo>
                  <a:lnTo>
                    <a:pt x="76" y="324"/>
                  </a:lnTo>
                  <a:lnTo>
                    <a:pt x="76" y="337"/>
                  </a:lnTo>
                  <a:lnTo>
                    <a:pt x="258" y="337"/>
                  </a:lnTo>
                  <a:lnTo>
                    <a:pt x="258" y="392"/>
                  </a:lnTo>
                  <a:lnTo>
                    <a:pt x="0" y="392"/>
                  </a:lnTo>
                  <a:lnTo>
                    <a:pt x="0" y="331"/>
                  </a:lnTo>
                  <a:lnTo>
                    <a:pt x="180" y="67"/>
                  </a:lnTo>
                  <a:lnTo>
                    <a:pt x="18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DE68B88-2C23-4E0E-960E-5A0623AB5C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9" y="1695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6 h 401"/>
                <a:gd name="T6" fmla="*/ 0 w 63"/>
                <a:gd name="T7" fmla="*/ 66 h 401"/>
                <a:gd name="T8" fmla="*/ 0 w 63"/>
                <a:gd name="T9" fmla="*/ 0 h 401"/>
                <a:gd name="T10" fmla="*/ 0 w 63"/>
                <a:gd name="T11" fmla="*/ 114 h 401"/>
                <a:gd name="T12" fmla="*/ 63 w 63"/>
                <a:gd name="T13" fmla="*/ 114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114"/>
                  </a:moveTo>
                  <a:lnTo>
                    <a:pt x="63" y="114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6B82836B-2B79-4F3F-BDF5-63EAE1E006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13" y="1691"/>
              <a:ext cx="6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2DB79CB-17F0-4A18-BA0A-E33A9E451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2" y="1809"/>
              <a:ext cx="258" cy="287"/>
            </a:xfrm>
            <a:custGeom>
              <a:avLst/>
              <a:gdLst>
                <a:gd name="T0" fmla="*/ 0 w 258"/>
                <a:gd name="T1" fmla="*/ 0 h 287"/>
                <a:gd name="T2" fmla="*/ 65 w 258"/>
                <a:gd name="T3" fmla="*/ 0 h 287"/>
                <a:gd name="T4" fmla="*/ 120 w 258"/>
                <a:gd name="T5" fmla="*/ 234 h 287"/>
                <a:gd name="T6" fmla="*/ 139 w 258"/>
                <a:gd name="T7" fmla="*/ 234 h 287"/>
                <a:gd name="T8" fmla="*/ 195 w 258"/>
                <a:gd name="T9" fmla="*/ 0 h 287"/>
                <a:gd name="T10" fmla="*/ 258 w 258"/>
                <a:gd name="T11" fmla="*/ 0 h 287"/>
                <a:gd name="T12" fmla="*/ 185 w 258"/>
                <a:gd name="T13" fmla="*/ 287 h 287"/>
                <a:gd name="T14" fmla="*/ 74 w 258"/>
                <a:gd name="T15" fmla="*/ 287 h 287"/>
                <a:gd name="T16" fmla="*/ 0 w 258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87">
                  <a:moveTo>
                    <a:pt x="0" y="0"/>
                  </a:moveTo>
                  <a:lnTo>
                    <a:pt x="65" y="0"/>
                  </a:lnTo>
                  <a:lnTo>
                    <a:pt x="120" y="234"/>
                  </a:lnTo>
                  <a:lnTo>
                    <a:pt x="139" y="234"/>
                  </a:lnTo>
                  <a:lnTo>
                    <a:pt x="195" y="0"/>
                  </a:lnTo>
                  <a:lnTo>
                    <a:pt x="258" y="0"/>
                  </a:lnTo>
                  <a:lnTo>
                    <a:pt x="185" y="287"/>
                  </a:lnTo>
                  <a:lnTo>
                    <a:pt x="74" y="2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B13188E-ECD5-4439-8130-779361CDC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0 w 116"/>
                <a:gd name="T3" fmla="*/ 114 h 142"/>
                <a:gd name="T4" fmla="*/ 111 w 116"/>
                <a:gd name="T5" fmla="*/ 136 h 142"/>
                <a:gd name="T6" fmla="*/ 56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3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0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29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0" y="140"/>
                    <a:pt x="72" y="142"/>
                    <a:pt x="56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19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2" y="103"/>
                    <a:pt x="37" y="108"/>
                  </a:cubicBezTo>
                  <a:cubicBezTo>
                    <a:pt x="42" y="114"/>
                    <a:pt x="50" y="116"/>
                    <a:pt x="63" y="116"/>
                  </a:cubicBezTo>
                  <a:cubicBezTo>
                    <a:pt x="76" y="116"/>
                    <a:pt x="89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4" y="38"/>
                    <a:pt x="80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8" y="25"/>
                    <a:pt x="41" y="27"/>
                    <a:pt x="37" y="33"/>
                  </a:cubicBezTo>
                  <a:cubicBezTo>
                    <a:pt x="32" y="39"/>
                    <a:pt x="29" y="48"/>
                    <a:pt x="29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C34AA6-4CB8-4058-9443-07A80074B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0" y="1803"/>
              <a:ext cx="160" cy="293"/>
            </a:xfrm>
            <a:custGeom>
              <a:avLst/>
              <a:gdLst>
                <a:gd name="T0" fmla="*/ 0 w 76"/>
                <a:gd name="T1" fmla="*/ 139 h 139"/>
                <a:gd name="T2" fmla="*/ 0 w 76"/>
                <a:gd name="T3" fmla="*/ 3 h 139"/>
                <a:gd name="T4" fmla="*/ 30 w 76"/>
                <a:gd name="T5" fmla="*/ 3 h 139"/>
                <a:gd name="T6" fmla="*/ 30 w 76"/>
                <a:gd name="T7" fmla="*/ 20 h 139"/>
                <a:gd name="T8" fmla="*/ 76 w 76"/>
                <a:gd name="T9" fmla="*/ 0 h 139"/>
                <a:gd name="T10" fmla="*/ 76 w 76"/>
                <a:gd name="T11" fmla="*/ 30 h 139"/>
                <a:gd name="T12" fmla="*/ 36 w 76"/>
                <a:gd name="T13" fmla="*/ 42 h 139"/>
                <a:gd name="T14" fmla="*/ 30 w 76"/>
                <a:gd name="T15" fmla="*/ 44 h 139"/>
                <a:gd name="T16" fmla="*/ 30 w 76"/>
                <a:gd name="T17" fmla="*/ 139 h 139"/>
                <a:gd name="T18" fmla="*/ 0 w 7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9">
                  <a:moveTo>
                    <a:pt x="0" y="13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45" y="10"/>
                    <a:pt x="60" y="3"/>
                    <a:pt x="76" y="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0" y="33"/>
                    <a:pt x="47" y="37"/>
                    <a:pt x="36" y="42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9"/>
                    <a:pt x="30" y="139"/>
                    <a:pt x="30" y="139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9716E4D-EC8F-4590-9614-99D2E4278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1 w 116"/>
                <a:gd name="T3" fmla="*/ 114 h 142"/>
                <a:gd name="T4" fmla="*/ 111 w 116"/>
                <a:gd name="T5" fmla="*/ 136 h 142"/>
                <a:gd name="T6" fmla="*/ 57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4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1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30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1" y="114"/>
                    <a:pt x="111" y="114"/>
                    <a:pt x="111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1" y="140"/>
                    <a:pt x="72" y="142"/>
                    <a:pt x="57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20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3" y="103"/>
                    <a:pt x="37" y="108"/>
                  </a:cubicBezTo>
                  <a:cubicBezTo>
                    <a:pt x="42" y="114"/>
                    <a:pt x="51" y="116"/>
                    <a:pt x="64" y="116"/>
                  </a:cubicBezTo>
                  <a:cubicBezTo>
                    <a:pt x="76" y="116"/>
                    <a:pt x="90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5" y="38"/>
                    <a:pt x="81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9" y="25"/>
                    <a:pt x="41" y="27"/>
                    <a:pt x="37" y="33"/>
                  </a:cubicBezTo>
                  <a:cubicBezTo>
                    <a:pt x="32" y="39"/>
                    <a:pt x="30" y="48"/>
                    <a:pt x="30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4644A67-969D-4D49-863B-ADBCB5DB3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1803"/>
              <a:ext cx="239" cy="293"/>
            </a:xfrm>
            <a:custGeom>
              <a:avLst/>
              <a:gdLst>
                <a:gd name="T0" fmla="*/ 29 w 114"/>
                <a:gd name="T1" fmla="*/ 139 h 139"/>
                <a:gd name="T2" fmla="*/ 0 w 114"/>
                <a:gd name="T3" fmla="*/ 139 h 139"/>
                <a:gd name="T4" fmla="*/ 0 w 114"/>
                <a:gd name="T5" fmla="*/ 3 h 139"/>
                <a:gd name="T6" fmla="*/ 29 w 114"/>
                <a:gd name="T7" fmla="*/ 3 h 139"/>
                <a:gd name="T8" fmla="*/ 29 w 114"/>
                <a:gd name="T9" fmla="*/ 12 h 139"/>
                <a:gd name="T10" fmla="*/ 67 w 114"/>
                <a:gd name="T11" fmla="*/ 0 h 139"/>
                <a:gd name="T12" fmla="*/ 104 w 114"/>
                <a:gd name="T13" fmla="*/ 16 h 139"/>
                <a:gd name="T14" fmla="*/ 114 w 114"/>
                <a:gd name="T15" fmla="*/ 66 h 139"/>
                <a:gd name="T16" fmla="*/ 114 w 114"/>
                <a:gd name="T17" fmla="*/ 139 h 139"/>
                <a:gd name="T18" fmla="*/ 84 w 114"/>
                <a:gd name="T19" fmla="*/ 139 h 139"/>
                <a:gd name="T20" fmla="*/ 84 w 114"/>
                <a:gd name="T21" fmla="*/ 67 h 139"/>
                <a:gd name="T22" fmla="*/ 79 w 114"/>
                <a:gd name="T23" fmla="*/ 36 h 139"/>
                <a:gd name="T24" fmla="*/ 60 w 114"/>
                <a:gd name="T25" fmla="*/ 27 h 139"/>
                <a:gd name="T26" fmla="*/ 33 w 114"/>
                <a:gd name="T27" fmla="*/ 32 h 139"/>
                <a:gd name="T28" fmla="*/ 29 w 114"/>
                <a:gd name="T29" fmla="*/ 34 h 139"/>
                <a:gd name="T30" fmla="*/ 29 w 114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9">
                  <a:moveTo>
                    <a:pt x="29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2" y="4"/>
                    <a:pt x="55" y="0"/>
                    <a:pt x="67" y="0"/>
                  </a:cubicBezTo>
                  <a:cubicBezTo>
                    <a:pt x="85" y="0"/>
                    <a:pt x="97" y="5"/>
                    <a:pt x="104" y="16"/>
                  </a:cubicBezTo>
                  <a:cubicBezTo>
                    <a:pt x="110" y="26"/>
                    <a:pt x="114" y="43"/>
                    <a:pt x="114" y="66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52"/>
                    <a:pt x="83" y="42"/>
                    <a:pt x="79" y="36"/>
                  </a:cubicBezTo>
                  <a:cubicBezTo>
                    <a:pt x="76" y="30"/>
                    <a:pt x="70" y="27"/>
                    <a:pt x="60" y="27"/>
                  </a:cubicBezTo>
                  <a:cubicBezTo>
                    <a:pt x="51" y="27"/>
                    <a:pt x="42" y="28"/>
                    <a:pt x="33" y="32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53A16F9-3584-4129-9E4C-02FA85A00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2231"/>
              <a:ext cx="277" cy="392"/>
            </a:xfrm>
            <a:custGeom>
              <a:avLst/>
              <a:gdLst>
                <a:gd name="T0" fmla="*/ 63 w 277"/>
                <a:gd name="T1" fmla="*/ 392 h 392"/>
                <a:gd name="T2" fmla="*/ 0 w 277"/>
                <a:gd name="T3" fmla="*/ 392 h 392"/>
                <a:gd name="T4" fmla="*/ 0 w 277"/>
                <a:gd name="T5" fmla="*/ 0 h 392"/>
                <a:gd name="T6" fmla="*/ 63 w 277"/>
                <a:gd name="T7" fmla="*/ 0 h 392"/>
                <a:gd name="T8" fmla="*/ 63 w 277"/>
                <a:gd name="T9" fmla="*/ 177 h 392"/>
                <a:gd name="T10" fmla="*/ 120 w 277"/>
                <a:gd name="T11" fmla="*/ 172 h 392"/>
                <a:gd name="T12" fmla="*/ 199 w 277"/>
                <a:gd name="T13" fmla="*/ 0 h 392"/>
                <a:gd name="T14" fmla="*/ 273 w 277"/>
                <a:gd name="T15" fmla="*/ 0 h 392"/>
                <a:gd name="T16" fmla="*/ 176 w 277"/>
                <a:gd name="T17" fmla="*/ 198 h 392"/>
                <a:gd name="T18" fmla="*/ 277 w 277"/>
                <a:gd name="T19" fmla="*/ 392 h 392"/>
                <a:gd name="T20" fmla="*/ 203 w 277"/>
                <a:gd name="T21" fmla="*/ 392 h 392"/>
                <a:gd name="T22" fmla="*/ 120 w 277"/>
                <a:gd name="T23" fmla="*/ 229 h 392"/>
                <a:gd name="T24" fmla="*/ 63 w 277"/>
                <a:gd name="T25" fmla="*/ 234 h 392"/>
                <a:gd name="T26" fmla="*/ 63 w 277"/>
                <a:gd name="T2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392">
                  <a:moveTo>
                    <a:pt x="63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77"/>
                  </a:lnTo>
                  <a:lnTo>
                    <a:pt x="120" y="172"/>
                  </a:lnTo>
                  <a:lnTo>
                    <a:pt x="199" y="0"/>
                  </a:lnTo>
                  <a:lnTo>
                    <a:pt x="273" y="0"/>
                  </a:lnTo>
                  <a:lnTo>
                    <a:pt x="176" y="198"/>
                  </a:lnTo>
                  <a:lnTo>
                    <a:pt x="277" y="392"/>
                  </a:lnTo>
                  <a:lnTo>
                    <a:pt x="203" y="392"/>
                  </a:lnTo>
                  <a:lnTo>
                    <a:pt x="120" y="229"/>
                  </a:lnTo>
                  <a:lnTo>
                    <a:pt x="63" y="234"/>
                  </a:lnTo>
                  <a:lnTo>
                    <a:pt x="6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242DAD9-5D2C-4EF4-B4C5-725C9A6A5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2332"/>
              <a:ext cx="160" cy="291"/>
            </a:xfrm>
            <a:custGeom>
              <a:avLst/>
              <a:gdLst>
                <a:gd name="T0" fmla="*/ 0 w 76"/>
                <a:gd name="T1" fmla="*/ 138 h 138"/>
                <a:gd name="T2" fmla="*/ 0 w 76"/>
                <a:gd name="T3" fmla="*/ 3 h 138"/>
                <a:gd name="T4" fmla="*/ 30 w 76"/>
                <a:gd name="T5" fmla="*/ 3 h 138"/>
                <a:gd name="T6" fmla="*/ 30 w 76"/>
                <a:gd name="T7" fmla="*/ 19 h 138"/>
                <a:gd name="T8" fmla="*/ 76 w 76"/>
                <a:gd name="T9" fmla="*/ 0 h 138"/>
                <a:gd name="T10" fmla="*/ 76 w 76"/>
                <a:gd name="T11" fmla="*/ 29 h 138"/>
                <a:gd name="T12" fmla="*/ 36 w 76"/>
                <a:gd name="T13" fmla="*/ 41 h 138"/>
                <a:gd name="T14" fmla="*/ 30 w 76"/>
                <a:gd name="T15" fmla="*/ 44 h 138"/>
                <a:gd name="T16" fmla="*/ 30 w 76"/>
                <a:gd name="T17" fmla="*/ 138 h 138"/>
                <a:gd name="T18" fmla="*/ 0 w 76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8">
                  <a:moveTo>
                    <a:pt x="0" y="13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9"/>
                    <a:pt x="60" y="3"/>
                    <a:pt x="76" y="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0" y="32"/>
                    <a:pt x="47" y="36"/>
                    <a:pt x="36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8"/>
                    <a:pt x="30" y="138"/>
                    <a:pt x="30" y="138"/>
                  </a:cubicBez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700B4DF-27BA-4685-9C68-AF2329F00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" y="2338"/>
              <a:ext cx="237" cy="291"/>
            </a:xfrm>
            <a:custGeom>
              <a:avLst/>
              <a:gdLst>
                <a:gd name="T0" fmla="*/ 84 w 113"/>
                <a:gd name="T1" fmla="*/ 0 h 138"/>
                <a:gd name="T2" fmla="*/ 113 w 113"/>
                <a:gd name="T3" fmla="*/ 0 h 138"/>
                <a:gd name="T4" fmla="*/ 113 w 113"/>
                <a:gd name="T5" fmla="*/ 135 h 138"/>
                <a:gd name="T6" fmla="*/ 84 w 113"/>
                <a:gd name="T7" fmla="*/ 135 h 138"/>
                <a:gd name="T8" fmla="*/ 84 w 113"/>
                <a:gd name="T9" fmla="*/ 127 h 138"/>
                <a:gd name="T10" fmla="*/ 47 w 113"/>
                <a:gd name="T11" fmla="*/ 138 h 138"/>
                <a:gd name="T12" fmla="*/ 10 w 113"/>
                <a:gd name="T13" fmla="*/ 123 h 138"/>
                <a:gd name="T14" fmla="*/ 0 w 113"/>
                <a:gd name="T15" fmla="*/ 71 h 138"/>
                <a:gd name="T16" fmla="*/ 0 w 113"/>
                <a:gd name="T17" fmla="*/ 0 h 138"/>
                <a:gd name="T18" fmla="*/ 30 w 113"/>
                <a:gd name="T19" fmla="*/ 0 h 138"/>
                <a:gd name="T20" fmla="*/ 30 w 113"/>
                <a:gd name="T21" fmla="*/ 71 h 138"/>
                <a:gd name="T22" fmla="*/ 34 w 113"/>
                <a:gd name="T23" fmla="*/ 104 h 138"/>
                <a:gd name="T24" fmla="*/ 53 w 113"/>
                <a:gd name="T25" fmla="*/ 112 h 138"/>
                <a:gd name="T26" fmla="*/ 80 w 113"/>
                <a:gd name="T27" fmla="*/ 107 h 138"/>
                <a:gd name="T28" fmla="*/ 84 w 113"/>
                <a:gd name="T29" fmla="*/ 105 h 138"/>
                <a:gd name="T30" fmla="*/ 84 w 113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8">
                  <a:moveTo>
                    <a:pt x="84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71" y="135"/>
                    <a:pt x="58" y="138"/>
                    <a:pt x="47" y="138"/>
                  </a:cubicBezTo>
                  <a:cubicBezTo>
                    <a:pt x="28" y="138"/>
                    <a:pt x="16" y="133"/>
                    <a:pt x="10" y="123"/>
                  </a:cubicBezTo>
                  <a:cubicBezTo>
                    <a:pt x="3" y="113"/>
                    <a:pt x="0" y="96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87"/>
                    <a:pt x="31" y="98"/>
                    <a:pt x="34" y="104"/>
                  </a:cubicBezTo>
                  <a:cubicBezTo>
                    <a:pt x="37" y="109"/>
                    <a:pt x="43" y="112"/>
                    <a:pt x="53" y="112"/>
                  </a:cubicBezTo>
                  <a:cubicBezTo>
                    <a:pt x="63" y="112"/>
                    <a:pt x="72" y="110"/>
                    <a:pt x="80" y="107"/>
                  </a:cubicBezTo>
                  <a:cubicBezTo>
                    <a:pt x="84" y="105"/>
                    <a:pt x="84" y="105"/>
                    <a:pt x="84" y="105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5FC6847A-F5DE-44BD-A5D8-EAC7BBBEAD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84" y="2222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8 h 401"/>
                <a:gd name="T6" fmla="*/ 0 w 63"/>
                <a:gd name="T7" fmla="*/ 68 h 401"/>
                <a:gd name="T8" fmla="*/ 0 w 63"/>
                <a:gd name="T9" fmla="*/ 0 h 401"/>
                <a:gd name="T10" fmla="*/ 0 w 63"/>
                <a:gd name="T11" fmla="*/ 116 h 401"/>
                <a:gd name="T12" fmla="*/ 63 w 63"/>
                <a:gd name="T13" fmla="*/ 116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116"/>
                  </a:moveTo>
                  <a:lnTo>
                    <a:pt x="63" y="116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C89B5960-750F-4B50-A95C-3E1EF39C6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1" y="2332"/>
              <a:ext cx="222" cy="297"/>
            </a:xfrm>
            <a:custGeom>
              <a:avLst/>
              <a:gdLst>
                <a:gd name="T0" fmla="*/ 101 w 106"/>
                <a:gd name="T1" fmla="*/ 31 h 141"/>
                <a:gd name="T2" fmla="*/ 55 w 106"/>
                <a:gd name="T3" fmla="*/ 26 h 141"/>
                <a:gd name="T4" fmla="*/ 35 w 106"/>
                <a:gd name="T5" fmla="*/ 30 h 141"/>
                <a:gd name="T6" fmla="*/ 29 w 106"/>
                <a:gd name="T7" fmla="*/ 40 h 141"/>
                <a:gd name="T8" fmla="*/ 35 w 106"/>
                <a:gd name="T9" fmla="*/ 51 h 141"/>
                <a:gd name="T10" fmla="*/ 64 w 106"/>
                <a:gd name="T11" fmla="*/ 58 h 141"/>
                <a:gd name="T12" fmla="*/ 96 w 106"/>
                <a:gd name="T13" fmla="*/ 70 h 141"/>
                <a:gd name="T14" fmla="*/ 106 w 106"/>
                <a:gd name="T15" fmla="*/ 100 h 141"/>
                <a:gd name="T16" fmla="*/ 92 w 106"/>
                <a:gd name="T17" fmla="*/ 131 h 141"/>
                <a:gd name="T18" fmla="*/ 52 w 106"/>
                <a:gd name="T19" fmla="*/ 141 h 141"/>
                <a:gd name="T20" fmla="*/ 10 w 106"/>
                <a:gd name="T21" fmla="*/ 137 h 141"/>
                <a:gd name="T22" fmla="*/ 2 w 106"/>
                <a:gd name="T23" fmla="*/ 135 h 141"/>
                <a:gd name="T24" fmla="*/ 3 w 106"/>
                <a:gd name="T25" fmla="*/ 111 h 141"/>
                <a:gd name="T26" fmla="*/ 50 w 106"/>
                <a:gd name="T27" fmla="*/ 115 h 141"/>
                <a:gd name="T28" fmla="*/ 70 w 106"/>
                <a:gd name="T29" fmla="*/ 112 h 141"/>
                <a:gd name="T30" fmla="*/ 76 w 106"/>
                <a:gd name="T31" fmla="*/ 100 h 141"/>
                <a:gd name="T32" fmla="*/ 71 w 106"/>
                <a:gd name="T33" fmla="*/ 89 h 141"/>
                <a:gd name="T34" fmla="*/ 43 w 106"/>
                <a:gd name="T35" fmla="*/ 82 h 141"/>
                <a:gd name="T36" fmla="*/ 10 w 106"/>
                <a:gd name="T37" fmla="*/ 70 h 141"/>
                <a:gd name="T38" fmla="*/ 0 w 106"/>
                <a:gd name="T39" fmla="*/ 41 h 141"/>
                <a:gd name="T40" fmla="*/ 14 w 106"/>
                <a:gd name="T41" fmla="*/ 10 h 141"/>
                <a:gd name="T42" fmla="*/ 51 w 106"/>
                <a:gd name="T43" fmla="*/ 0 h 141"/>
                <a:gd name="T44" fmla="*/ 93 w 106"/>
                <a:gd name="T45" fmla="*/ 4 h 141"/>
                <a:gd name="T46" fmla="*/ 102 w 106"/>
                <a:gd name="T47" fmla="*/ 6 h 141"/>
                <a:gd name="T48" fmla="*/ 101 w 106"/>
                <a:gd name="T49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41">
                  <a:moveTo>
                    <a:pt x="101" y="31"/>
                  </a:moveTo>
                  <a:cubicBezTo>
                    <a:pt x="80" y="28"/>
                    <a:pt x="64" y="26"/>
                    <a:pt x="55" y="26"/>
                  </a:cubicBezTo>
                  <a:cubicBezTo>
                    <a:pt x="45" y="26"/>
                    <a:pt x="38" y="27"/>
                    <a:pt x="35" y="30"/>
                  </a:cubicBezTo>
                  <a:cubicBezTo>
                    <a:pt x="31" y="32"/>
                    <a:pt x="29" y="36"/>
                    <a:pt x="29" y="40"/>
                  </a:cubicBezTo>
                  <a:cubicBezTo>
                    <a:pt x="29" y="45"/>
                    <a:pt x="31" y="49"/>
                    <a:pt x="35" y="51"/>
                  </a:cubicBezTo>
                  <a:cubicBezTo>
                    <a:pt x="39" y="53"/>
                    <a:pt x="49" y="55"/>
                    <a:pt x="64" y="58"/>
                  </a:cubicBezTo>
                  <a:cubicBezTo>
                    <a:pt x="79" y="60"/>
                    <a:pt x="90" y="64"/>
                    <a:pt x="96" y="70"/>
                  </a:cubicBezTo>
                  <a:cubicBezTo>
                    <a:pt x="103" y="76"/>
                    <a:pt x="106" y="86"/>
                    <a:pt x="106" y="100"/>
                  </a:cubicBezTo>
                  <a:cubicBezTo>
                    <a:pt x="106" y="114"/>
                    <a:pt x="101" y="125"/>
                    <a:pt x="92" y="131"/>
                  </a:cubicBezTo>
                  <a:cubicBezTo>
                    <a:pt x="83" y="138"/>
                    <a:pt x="70" y="141"/>
                    <a:pt x="52" y="141"/>
                  </a:cubicBezTo>
                  <a:cubicBezTo>
                    <a:pt x="41" y="141"/>
                    <a:pt x="27" y="140"/>
                    <a:pt x="10" y="13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5" y="114"/>
                    <a:pt x="40" y="115"/>
                    <a:pt x="50" y="115"/>
                  </a:cubicBezTo>
                  <a:cubicBezTo>
                    <a:pt x="59" y="115"/>
                    <a:pt x="66" y="114"/>
                    <a:pt x="70" y="112"/>
                  </a:cubicBezTo>
                  <a:cubicBezTo>
                    <a:pt x="74" y="109"/>
                    <a:pt x="76" y="105"/>
                    <a:pt x="76" y="100"/>
                  </a:cubicBezTo>
                  <a:cubicBezTo>
                    <a:pt x="76" y="94"/>
                    <a:pt x="74" y="91"/>
                    <a:pt x="71" y="89"/>
                  </a:cubicBezTo>
                  <a:cubicBezTo>
                    <a:pt x="67" y="87"/>
                    <a:pt x="57" y="84"/>
                    <a:pt x="43" y="82"/>
                  </a:cubicBezTo>
                  <a:cubicBezTo>
                    <a:pt x="28" y="79"/>
                    <a:pt x="17" y="76"/>
                    <a:pt x="10" y="70"/>
                  </a:cubicBezTo>
                  <a:cubicBezTo>
                    <a:pt x="3" y="65"/>
                    <a:pt x="0" y="55"/>
                    <a:pt x="0" y="41"/>
                  </a:cubicBezTo>
                  <a:cubicBezTo>
                    <a:pt x="0" y="28"/>
                    <a:pt x="5" y="17"/>
                    <a:pt x="14" y="10"/>
                  </a:cubicBezTo>
                  <a:cubicBezTo>
                    <a:pt x="24" y="3"/>
                    <a:pt x="36" y="0"/>
                    <a:pt x="51" y="0"/>
                  </a:cubicBezTo>
                  <a:cubicBezTo>
                    <a:pt x="62" y="0"/>
                    <a:pt x="76" y="1"/>
                    <a:pt x="93" y="4"/>
                  </a:cubicBezTo>
                  <a:cubicBezTo>
                    <a:pt x="102" y="6"/>
                    <a:pt x="102" y="6"/>
                    <a:pt x="102" y="6"/>
                  </a:cubicBezTo>
                  <a:lnTo>
                    <a:pt x="10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AE97514-0561-4108-A854-07B873F9E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87"/>
              <a:ext cx="356" cy="91"/>
            </a:xfrm>
            <a:custGeom>
              <a:avLst/>
              <a:gdLst>
                <a:gd name="T0" fmla="*/ 111 w 170"/>
                <a:gd name="T1" fmla="*/ 40 h 43"/>
                <a:gd name="T2" fmla="*/ 170 w 170"/>
                <a:gd name="T3" fmla="*/ 43 h 43"/>
                <a:gd name="T4" fmla="*/ 170 w 170"/>
                <a:gd name="T5" fmla="*/ 28 h 43"/>
                <a:gd name="T6" fmla="*/ 114 w 170"/>
                <a:gd name="T7" fmla="*/ 23 h 43"/>
                <a:gd name="T8" fmla="*/ 0 w 170"/>
                <a:gd name="T9" fmla="*/ 0 h 43"/>
                <a:gd name="T10" fmla="*/ 0 w 170"/>
                <a:gd name="T11" fmla="*/ 21 h 43"/>
                <a:gd name="T12" fmla="*/ 111 w 170"/>
                <a:gd name="T1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3">
                  <a:moveTo>
                    <a:pt x="111" y="40"/>
                  </a:moveTo>
                  <a:cubicBezTo>
                    <a:pt x="132" y="42"/>
                    <a:pt x="151" y="43"/>
                    <a:pt x="170" y="43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51" y="27"/>
                    <a:pt x="133" y="26"/>
                    <a:pt x="114" y="23"/>
                  </a:cubicBezTo>
                  <a:cubicBezTo>
                    <a:pt x="77" y="19"/>
                    <a:pt x="38" y="1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0" y="31"/>
                    <a:pt x="77" y="37"/>
                    <a:pt x="11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96422FF-EB5D-496B-BBEF-CB025E559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11"/>
              <a:ext cx="356" cy="104"/>
            </a:xfrm>
            <a:custGeom>
              <a:avLst/>
              <a:gdLst>
                <a:gd name="T0" fmla="*/ 128 w 170"/>
                <a:gd name="T1" fmla="*/ 46 h 49"/>
                <a:gd name="T2" fmla="*/ 170 w 170"/>
                <a:gd name="T3" fmla="*/ 49 h 49"/>
                <a:gd name="T4" fmla="*/ 170 w 170"/>
                <a:gd name="T5" fmla="*/ 34 h 49"/>
                <a:gd name="T6" fmla="*/ 114 w 170"/>
                <a:gd name="T7" fmla="*/ 27 h 49"/>
                <a:gd name="T8" fmla="*/ 0 w 170"/>
                <a:gd name="T9" fmla="*/ 0 h 49"/>
                <a:gd name="T10" fmla="*/ 0 w 170"/>
                <a:gd name="T11" fmla="*/ 21 h 49"/>
                <a:gd name="T12" fmla="*/ 128 w 170"/>
                <a:gd name="T1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9">
                  <a:moveTo>
                    <a:pt x="128" y="46"/>
                  </a:moveTo>
                  <a:cubicBezTo>
                    <a:pt x="142" y="47"/>
                    <a:pt x="156" y="48"/>
                    <a:pt x="170" y="49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51" y="32"/>
                    <a:pt x="133" y="30"/>
                    <a:pt x="114" y="27"/>
                  </a:cubicBezTo>
                  <a:cubicBezTo>
                    <a:pt x="77" y="21"/>
                    <a:pt x="38" y="12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6" y="34"/>
                    <a:pt x="89" y="42"/>
                    <a:pt x="128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5F30C5F-EB9B-4CF3-B88B-6403C8DD4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735"/>
              <a:ext cx="356" cy="114"/>
            </a:xfrm>
            <a:custGeom>
              <a:avLst/>
              <a:gdLst>
                <a:gd name="T0" fmla="*/ 0 w 170"/>
                <a:gd name="T1" fmla="*/ 21 h 54"/>
                <a:gd name="T2" fmla="*/ 144 w 170"/>
                <a:gd name="T3" fmla="*/ 52 h 54"/>
                <a:gd name="T4" fmla="*/ 170 w 170"/>
                <a:gd name="T5" fmla="*/ 54 h 54"/>
                <a:gd name="T6" fmla="*/ 170 w 170"/>
                <a:gd name="T7" fmla="*/ 39 h 54"/>
                <a:gd name="T8" fmla="*/ 114 w 170"/>
                <a:gd name="T9" fmla="*/ 31 h 54"/>
                <a:gd name="T10" fmla="*/ 0 w 170"/>
                <a:gd name="T11" fmla="*/ 0 h 54"/>
                <a:gd name="T12" fmla="*/ 0 w 170"/>
                <a:gd name="T13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0" y="21"/>
                  </a:moveTo>
                  <a:cubicBezTo>
                    <a:pt x="53" y="37"/>
                    <a:pt x="101" y="47"/>
                    <a:pt x="144" y="52"/>
                  </a:cubicBezTo>
                  <a:cubicBezTo>
                    <a:pt x="153" y="53"/>
                    <a:pt x="161" y="54"/>
                    <a:pt x="170" y="54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51" y="37"/>
                    <a:pt x="133" y="34"/>
                    <a:pt x="114" y="31"/>
                  </a:cubicBezTo>
                  <a:cubicBezTo>
                    <a:pt x="77" y="24"/>
                    <a:pt x="38" y="1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1CFA6AC-C1C3-411B-92D4-A0EE86C64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1963"/>
              <a:ext cx="746" cy="112"/>
            </a:xfrm>
            <a:custGeom>
              <a:avLst/>
              <a:gdLst>
                <a:gd name="T0" fmla="*/ 356 w 356"/>
                <a:gd name="T1" fmla="*/ 16 h 53"/>
                <a:gd name="T2" fmla="*/ 356 w 356"/>
                <a:gd name="T3" fmla="*/ 14 h 53"/>
                <a:gd name="T4" fmla="*/ 351 w 356"/>
                <a:gd name="T5" fmla="*/ 10 h 53"/>
                <a:gd name="T6" fmla="*/ 350 w 356"/>
                <a:gd name="T7" fmla="*/ 10 h 53"/>
                <a:gd name="T8" fmla="*/ 342 w 356"/>
                <a:gd name="T9" fmla="*/ 10 h 53"/>
                <a:gd name="T10" fmla="*/ 50 w 356"/>
                <a:gd name="T11" fmla="*/ 0 h 53"/>
                <a:gd name="T12" fmla="*/ 50 w 356"/>
                <a:gd name="T13" fmla="*/ 10 h 53"/>
                <a:gd name="T14" fmla="*/ 50 w 356"/>
                <a:gd name="T15" fmla="*/ 10 h 53"/>
                <a:gd name="T16" fmla="*/ 0 w 356"/>
                <a:gd name="T17" fmla="*/ 10 h 53"/>
                <a:gd name="T18" fmla="*/ 356 w 356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53">
                  <a:moveTo>
                    <a:pt x="356" y="16"/>
                  </a:moveTo>
                  <a:cubicBezTo>
                    <a:pt x="356" y="14"/>
                    <a:pt x="356" y="14"/>
                    <a:pt x="356" y="14"/>
                  </a:cubicBezTo>
                  <a:cubicBezTo>
                    <a:pt x="355" y="12"/>
                    <a:pt x="353" y="11"/>
                    <a:pt x="351" y="10"/>
                  </a:cubicBezTo>
                  <a:cubicBezTo>
                    <a:pt x="351" y="10"/>
                    <a:pt x="350" y="10"/>
                    <a:pt x="350" y="10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251" y="31"/>
                    <a:pt x="151" y="25"/>
                    <a:pt x="50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7" y="53"/>
                    <a:pt x="279" y="39"/>
                    <a:pt x="3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BFDA594-E607-4E99-A5F5-0E076C099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25"/>
              <a:ext cx="926" cy="173"/>
            </a:xfrm>
            <a:custGeom>
              <a:avLst/>
              <a:gdLst>
                <a:gd name="T0" fmla="*/ 442 w 442"/>
                <a:gd name="T1" fmla="*/ 17 h 82"/>
                <a:gd name="T2" fmla="*/ 442 w 442"/>
                <a:gd name="T3" fmla="*/ 8 h 82"/>
                <a:gd name="T4" fmla="*/ 229 w 442"/>
                <a:gd name="T5" fmla="*/ 40 h 82"/>
                <a:gd name="T6" fmla="*/ 0 w 442"/>
                <a:gd name="T7" fmla="*/ 0 h 82"/>
                <a:gd name="T8" fmla="*/ 0 w 442"/>
                <a:gd name="T9" fmla="*/ 24 h 82"/>
                <a:gd name="T10" fmla="*/ 442 w 442"/>
                <a:gd name="T11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82">
                  <a:moveTo>
                    <a:pt x="442" y="17"/>
                  </a:moveTo>
                  <a:cubicBezTo>
                    <a:pt x="442" y="8"/>
                    <a:pt x="442" y="8"/>
                    <a:pt x="442" y="8"/>
                  </a:cubicBezTo>
                  <a:cubicBezTo>
                    <a:pt x="374" y="32"/>
                    <a:pt x="303" y="42"/>
                    <a:pt x="229" y="40"/>
                  </a:cubicBezTo>
                  <a:cubicBezTo>
                    <a:pt x="154" y="38"/>
                    <a:pt x="77" y="24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4" y="82"/>
                    <a:pt x="351" y="54"/>
                    <a:pt x="44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2A75E49-BE94-4DE8-91A5-58913FBF3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041"/>
              <a:ext cx="926" cy="139"/>
            </a:xfrm>
            <a:custGeom>
              <a:avLst/>
              <a:gdLst>
                <a:gd name="T0" fmla="*/ 442 w 442"/>
                <a:gd name="T1" fmla="*/ 31 h 66"/>
                <a:gd name="T2" fmla="*/ 442 w 442"/>
                <a:gd name="T3" fmla="*/ 22 h 66"/>
                <a:gd name="T4" fmla="*/ 255 w 442"/>
                <a:gd name="T5" fmla="*/ 48 h 66"/>
                <a:gd name="T6" fmla="*/ 0 w 442"/>
                <a:gd name="T7" fmla="*/ 0 h 66"/>
                <a:gd name="T8" fmla="*/ 0 w 442"/>
                <a:gd name="T9" fmla="*/ 23 h 66"/>
                <a:gd name="T10" fmla="*/ 235 w 442"/>
                <a:gd name="T11" fmla="*/ 64 h 66"/>
                <a:gd name="T12" fmla="*/ 442 w 442"/>
                <a:gd name="T13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6">
                  <a:moveTo>
                    <a:pt x="442" y="31"/>
                  </a:moveTo>
                  <a:cubicBezTo>
                    <a:pt x="442" y="22"/>
                    <a:pt x="442" y="22"/>
                    <a:pt x="442" y="22"/>
                  </a:cubicBezTo>
                  <a:cubicBezTo>
                    <a:pt x="382" y="41"/>
                    <a:pt x="320" y="49"/>
                    <a:pt x="255" y="48"/>
                  </a:cubicBezTo>
                  <a:cubicBezTo>
                    <a:pt x="172" y="46"/>
                    <a:pt x="86" y="29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9" y="52"/>
                    <a:pt x="168" y="63"/>
                    <a:pt x="235" y="64"/>
                  </a:cubicBezTo>
                  <a:cubicBezTo>
                    <a:pt x="322" y="66"/>
                    <a:pt x="391" y="50"/>
                    <a:pt x="442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809BE7E2-2BAA-4E8C-BAA5-D3C8F9C66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294"/>
              <a:ext cx="188" cy="36"/>
            </a:xfrm>
            <a:custGeom>
              <a:avLst/>
              <a:gdLst>
                <a:gd name="T0" fmla="*/ 6 w 90"/>
                <a:gd name="T1" fmla="*/ 17 h 17"/>
                <a:gd name="T2" fmla="*/ 90 w 90"/>
                <a:gd name="T3" fmla="*/ 17 h 17"/>
                <a:gd name="T4" fmla="*/ 14 w 90"/>
                <a:gd name="T5" fmla="*/ 3 h 17"/>
                <a:gd name="T6" fmla="*/ 0 w 90"/>
                <a:gd name="T7" fmla="*/ 0 h 17"/>
                <a:gd name="T8" fmla="*/ 0 w 90"/>
                <a:gd name="T9" fmla="*/ 11 h 17"/>
                <a:gd name="T10" fmla="*/ 0 w 90"/>
                <a:gd name="T11" fmla="*/ 13 h 17"/>
                <a:gd name="T12" fmla="*/ 6 w 9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7">
                  <a:moveTo>
                    <a:pt x="6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67" y="14"/>
                    <a:pt x="39" y="9"/>
                    <a:pt x="14" y="3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6"/>
                    <a:pt x="3" y="17"/>
                    <a:pt x="6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E6AFBBE-5150-4B2D-9700-40C544DB4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97"/>
              <a:ext cx="926" cy="141"/>
            </a:xfrm>
            <a:custGeom>
              <a:avLst/>
              <a:gdLst>
                <a:gd name="T0" fmla="*/ 442 w 442"/>
                <a:gd name="T1" fmla="*/ 9 h 67"/>
                <a:gd name="T2" fmla="*/ 442 w 442"/>
                <a:gd name="T3" fmla="*/ 0 h 67"/>
                <a:gd name="T4" fmla="*/ 228 w 442"/>
                <a:gd name="T5" fmla="*/ 39 h 67"/>
                <a:gd name="T6" fmla="*/ 0 w 442"/>
                <a:gd name="T7" fmla="*/ 7 h 67"/>
                <a:gd name="T8" fmla="*/ 0 w 442"/>
                <a:gd name="T9" fmla="*/ 30 h 67"/>
                <a:gd name="T10" fmla="*/ 126 w 442"/>
                <a:gd name="T11" fmla="*/ 53 h 67"/>
                <a:gd name="T12" fmla="*/ 442 w 442"/>
                <a:gd name="T13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7">
                  <a:moveTo>
                    <a:pt x="442" y="9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374" y="26"/>
                    <a:pt x="302" y="38"/>
                    <a:pt x="228" y="39"/>
                  </a:cubicBezTo>
                  <a:cubicBezTo>
                    <a:pt x="153" y="39"/>
                    <a:pt x="76" y="2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5" y="42"/>
                    <a:pt x="87" y="49"/>
                    <a:pt x="126" y="53"/>
                  </a:cubicBezTo>
                  <a:cubicBezTo>
                    <a:pt x="266" y="67"/>
                    <a:pt x="371" y="40"/>
                    <a:pt x="44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E35A0A9-66EA-4B4D-827F-5262C6C2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1984"/>
              <a:ext cx="926" cy="127"/>
            </a:xfrm>
            <a:custGeom>
              <a:avLst/>
              <a:gdLst>
                <a:gd name="T0" fmla="*/ 260 w 442"/>
                <a:gd name="T1" fmla="*/ 59 h 60"/>
                <a:gd name="T2" fmla="*/ 263 w 442"/>
                <a:gd name="T3" fmla="*/ 59 h 60"/>
                <a:gd name="T4" fmla="*/ 265 w 442"/>
                <a:gd name="T5" fmla="*/ 59 h 60"/>
                <a:gd name="T6" fmla="*/ 442 w 442"/>
                <a:gd name="T7" fmla="*/ 32 h 60"/>
                <a:gd name="T8" fmla="*/ 442 w 442"/>
                <a:gd name="T9" fmla="*/ 23 h 60"/>
                <a:gd name="T10" fmla="*/ 297 w 442"/>
                <a:gd name="T11" fmla="*/ 43 h 60"/>
                <a:gd name="T12" fmla="*/ 272 w 442"/>
                <a:gd name="T13" fmla="*/ 43 h 60"/>
                <a:gd name="T14" fmla="*/ 118 w 442"/>
                <a:gd name="T15" fmla="*/ 22 h 60"/>
                <a:gd name="T16" fmla="*/ 39 w 442"/>
                <a:gd name="T17" fmla="*/ 0 h 60"/>
                <a:gd name="T18" fmla="*/ 6 w 442"/>
                <a:gd name="T19" fmla="*/ 0 h 60"/>
                <a:gd name="T20" fmla="*/ 0 w 442"/>
                <a:gd name="T21" fmla="*/ 6 h 60"/>
                <a:gd name="T22" fmla="*/ 0 w 442"/>
                <a:gd name="T23" fmla="*/ 10 h 60"/>
                <a:gd name="T24" fmla="*/ 260 w 442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60">
                  <a:moveTo>
                    <a:pt x="260" y="59"/>
                  </a:moveTo>
                  <a:cubicBezTo>
                    <a:pt x="261" y="59"/>
                    <a:pt x="262" y="59"/>
                    <a:pt x="263" y="59"/>
                  </a:cubicBezTo>
                  <a:cubicBezTo>
                    <a:pt x="264" y="59"/>
                    <a:pt x="264" y="59"/>
                    <a:pt x="265" y="59"/>
                  </a:cubicBezTo>
                  <a:cubicBezTo>
                    <a:pt x="338" y="60"/>
                    <a:pt x="397" y="47"/>
                    <a:pt x="442" y="32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395" y="36"/>
                    <a:pt x="347" y="43"/>
                    <a:pt x="297" y="43"/>
                  </a:cubicBezTo>
                  <a:cubicBezTo>
                    <a:pt x="289" y="43"/>
                    <a:pt x="280" y="43"/>
                    <a:pt x="272" y="43"/>
                  </a:cubicBezTo>
                  <a:cubicBezTo>
                    <a:pt x="222" y="42"/>
                    <a:pt x="170" y="34"/>
                    <a:pt x="118" y="22"/>
                  </a:cubicBezTo>
                  <a:cubicBezTo>
                    <a:pt x="92" y="16"/>
                    <a:pt x="65" y="8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0" y="45"/>
                    <a:pt x="187" y="58"/>
                    <a:pt x="26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2A907CDB-7F79-419A-9E21-36063A8B31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691"/>
              <a:ext cx="184" cy="32"/>
            </a:xfrm>
            <a:custGeom>
              <a:avLst/>
              <a:gdLst>
                <a:gd name="T0" fmla="*/ 88 w 88"/>
                <a:gd name="T1" fmla="*/ 6 h 15"/>
                <a:gd name="T2" fmla="*/ 86 w 88"/>
                <a:gd name="T3" fmla="*/ 2 h 15"/>
                <a:gd name="T4" fmla="*/ 84 w 88"/>
                <a:gd name="T5" fmla="*/ 0 h 15"/>
                <a:gd name="T6" fmla="*/ 81 w 88"/>
                <a:gd name="T7" fmla="*/ 0 h 15"/>
                <a:gd name="T8" fmla="*/ 0 w 88"/>
                <a:gd name="T9" fmla="*/ 0 h 15"/>
                <a:gd name="T10" fmla="*/ 88 w 88"/>
                <a:gd name="T11" fmla="*/ 15 h 15"/>
                <a:gd name="T12" fmla="*/ 88 w 88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cubicBezTo>
                    <a:pt x="88" y="5"/>
                    <a:pt x="87" y="3"/>
                    <a:pt x="86" y="2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65" y="12"/>
                    <a:pt x="88" y="15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7FF9C9F-8911-4264-B50B-5DBA8728DE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32"/>
              <a:ext cx="356" cy="57"/>
            </a:xfrm>
            <a:custGeom>
              <a:avLst/>
              <a:gdLst>
                <a:gd name="T0" fmla="*/ 167 w 170"/>
                <a:gd name="T1" fmla="*/ 1 h 27"/>
                <a:gd name="T2" fmla="*/ 15 w 170"/>
                <a:gd name="T3" fmla="*/ 6 h 27"/>
                <a:gd name="T4" fmla="*/ 0 w 170"/>
                <a:gd name="T5" fmla="*/ 5 h 27"/>
                <a:gd name="T6" fmla="*/ 0 w 170"/>
                <a:gd name="T7" fmla="*/ 26 h 27"/>
                <a:gd name="T8" fmla="*/ 47 w 170"/>
                <a:gd name="T9" fmla="*/ 27 h 27"/>
                <a:gd name="T10" fmla="*/ 170 w 170"/>
                <a:gd name="T11" fmla="*/ 15 h 27"/>
                <a:gd name="T12" fmla="*/ 170 w 170"/>
                <a:gd name="T13" fmla="*/ 0 h 27"/>
                <a:gd name="T14" fmla="*/ 167 w 170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27">
                  <a:moveTo>
                    <a:pt x="167" y="1"/>
                  </a:moveTo>
                  <a:cubicBezTo>
                    <a:pt x="118" y="8"/>
                    <a:pt x="67" y="10"/>
                    <a:pt x="15" y="6"/>
                  </a:cubicBezTo>
                  <a:cubicBezTo>
                    <a:pt x="10" y="6"/>
                    <a:pt x="5" y="6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7"/>
                    <a:pt x="31" y="27"/>
                    <a:pt x="47" y="27"/>
                  </a:cubicBezTo>
                  <a:cubicBezTo>
                    <a:pt x="92" y="27"/>
                    <a:pt x="133" y="22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9" y="0"/>
                    <a:pt x="168" y="0"/>
                    <a:pt x="1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AA8CB52-B957-443F-9BE6-C429BF83F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6" y="2589"/>
              <a:ext cx="140" cy="34"/>
            </a:xfrm>
            <a:custGeom>
              <a:avLst/>
              <a:gdLst>
                <a:gd name="T0" fmla="*/ 67 w 67"/>
                <a:gd name="T1" fmla="*/ 10 h 16"/>
                <a:gd name="T2" fmla="*/ 67 w 67"/>
                <a:gd name="T3" fmla="*/ 0 h 16"/>
                <a:gd name="T4" fmla="*/ 54 w 67"/>
                <a:gd name="T5" fmla="*/ 3 h 16"/>
                <a:gd name="T6" fmla="*/ 14 w 67"/>
                <a:gd name="T7" fmla="*/ 13 h 16"/>
                <a:gd name="T8" fmla="*/ 0 w 67"/>
                <a:gd name="T9" fmla="*/ 16 h 16"/>
                <a:gd name="T10" fmla="*/ 63 w 67"/>
                <a:gd name="T11" fmla="*/ 16 h 16"/>
                <a:gd name="T12" fmla="*/ 67 w 6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6">
                  <a:moveTo>
                    <a:pt x="67" y="1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8" y="2"/>
                    <a:pt x="54" y="3"/>
                  </a:cubicBezTo>
                  <a:cubicBezTo>
                    <a:pt x="41" y="7"/>
                    <a:pt x="27" y="10"/>
                    <a:pt x="14" y="13"/>
                  </a:cubicBezTo>
                  <a:cubicBezTo>
                    <a:pt x="9" y="14"/>
                    <a:pt x="5" y="15"/>
                    <a:pt x="0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5"/>
                    <a:pt x="67" y="13"/>
                    <a:pt x="6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A61C3EF9-B68B-4992-B8D4-3E366DF95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691"/>
              <a:ext cx="356" cy="95"/>
            </a:xfrm>
            <a:custGeom>
              <a:avLst/>
              <a:gdLst>
                <a:gd name="T0" fmla="*/ 4 w 170"/>
                <a:gd name="T1" fmla="*/ 0 h 45"/>
                <a:gd name="T2" fmla="*/ 3 w 170"/>
                <a:gd name="T3" fmla="*/ 1 h 45"/>
                <a:gd name="T4" fmla="*/ 2 w 170"/>
                <a:gd name="T5" fmla="*/ 1 h 45"/>
                <a:gd name="T6" fmla="*/ 1 w 170"/>
                <a:gd name="T7" fmla="*/ 2 h 45"/>
                <a:gd name="T8" fmla="*/ 1 w 170"/>
                <a:gd name="T9" fmla="*/ 3 h 45"/>
                <a:gd name="T10" fmla="*/ 0 w 170"/>
                <a:gd name="T11" fmla="*/ 5 h 45"/>
                <a:gd name="T12" fmla="*/ 111 w 170"/>
                <a:gd name="T13" fmla="*/ 36 h 45"/>
                <a:gd name="T14" fmla="*/ 170 w 170"/>
                <a:gd name="T15" fmla="*/ 45 h 45"/>
                <a:gd name="T16" fmla="*/ 170 w 170"/>
                <a:gd name="T17" fmla="*/ 30 h 45"/>
                <a:gd name="T18" fmla="*/ 124 w 170"/>
                <a:gd name="T19" fmla="*/ 22 h 45"/>
                <a:gd name="T20" fmla="*/ 42 w 170"/>
                <a:gd name="T21" fmla="*/ 0 h 45"/>
                <a:gd name="T22" fmla="*/ 6 w 170"/>
                <a:gd name="T23" fmla="*/ 0 h 45"/>
                <a:gd name="T24" fmla="*/ 4 w 170"/>
                <a:gd name="T25" fmla="*/ 0 h 45"/>
                <a:gd name="T26" fmla="*/ 4 w 170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4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0" y="19"/>
                    <a:pt x="77" y="29"/>
                    <a:pt x="111" y="36"/>
                  </a:cubicBezTo>
                  <a:cubicBezTo>
                    <a:pt x="132" y="40"/>
                    <a:pt x="151" y="43"/>
                    <a:pt x="170" y="45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55" y="28"/>
                    <a:pt x="140" y="25"/>
                    <a:pt x="124" y="22"/>
                  </a:cubicBezTo>
                  <a:cubicBezTo>
                    <a:pt x="97" y="16"/>
                    <a:pt x="70" y="9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93FB6F1-2866-4FC6-9EFB-A9AF0B201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1" y="2252"/>
              <a:ext cx="270" cy="78"/>
            </a:xfrm>
            <a:custGeom>
              <a:avLst/>
              <a:gdLst>
                <a:gd name="T0" fmla="*/ 129 w 129"/>
                <a:gd name="T1" fmla="*/ 0 h 37"/>
                <a:gd name="T2" fmla="*/ 0 w 129"/>
                <a:gd name="T3" fmla="*/ 37 h 37"/>
                <a:gd name="T4" fmla="*/ 57 w 129"/>
                <a:gd name="T5" fmla="*/ 37 h 37"/>
                <a:gd name="T6" fmla="*/ 129 w 129"/>
                <a:gd name="T7" fmla="*/ 10 h 37"/>
                <a:gd name="T8" fmla="*/ 129 w 12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7">
                  <a:moveTo>
                    <a:pt x="129" y="0"/>
                  </a:moveTo>
                  <a:cubicBezTo>
                    <a:pt x="87" y="18"/>
                    <a:pt x="44" y="30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84" y="29"/>
                    <a:pt x="108" y="19"/>
                    <a:pt x="129" y="10"/>
                  </a:cubicBez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9DEAC4BD-64BC-4F76-817B-8356987214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460"/>
              <a:ext cx="356" cy="78"/>
            </a:xfrm>
            <a:custGeom>
              <a:avLst/>
              <a:gdLst>
                <a:gd name="T0" fmla="*/ 114 w 170"/>
                <a:gd name="T1" fmla="*/ 10 h 37"/>
                <a:gd name="T2" fmla="*/ 22 w 170"/>
                <a:gd name="T3" fmla="*/ 17 h 37"/>
                <a:gd name="T4" fmla="*/ 0 w 170"/>
                <a:gd name="T5" fmla="*/ 16 h 37"/>
                <a:gd name="T6" fmla="*/ 0 w 170"/>
                <a:gd name="T7" fmla="*/ 37 h 37"/>
                <a:gd name="T8" fmla="*/ 170 w 170"/>
                <a:gd name="T9" fmla="*/ 15 h 37"/>
                <a:gd name="T10" fmla="*/ 170 w 170"/>
                <a:gd name="T11" fmla="*/ 0 h 37"/>
                <a:gd name="T12" fmla="*/ 114 w 170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7">
                  <a:moveTo>
                    <a:pt x="114" y="10"/>
                  </a:moveTo>
                  <a:cubicBezTo>
                    <a:pt x="84" y="14"/>
                    <a:pt x="53" y="16"/>
                    <a:pt x="22" y="17"/>
                  </a:cubicBezTo>
                  <a:cubicBezTo>
                    <a:pt x="14" y="17"/>
                    <a:pt x="7" y="17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4" y="36"/>
                    <a:pt x="121" y="28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1" y="4"/>
                    <a:pt x="133" y="7"/>
                    <a:pt x="11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8FA58A2-10BF-4A71-B71F-406AAE2DBC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0" y="2302"/>
              <a:ext cx="71" cy="28"/>
            </a:xfrm>
            <a:custGeom>
              <a:avLst/>
              <a:gdLst>
                <a:gd name="T0" fmla="*/ 28 w 34"/>
                <a:gd name="T1" fmla="*/ 13 h 13"/>
                <a:gd name="T2" fmla="*/ 34 w 34"/>
                <a:gd name="T3" fmla="*/ 9 h 13"/>
                <a:gd name="T4" fmla="*/ 34 w 34"/>
                <a:gd name="T5" fmla="*/ 0 h 13"/>
                <a:gd name="T6" fmla="*/ 33 w 34"/>
                <a:gd name="T7" fmla="*/ 0 h 13"/>
                <a:gd name="T8" fmla="*/ 9 w 34"/>
                <a:gd name="T9" fmla="*/ 10 h 13"/>
                <a:gd name="T10" fmla="*/ 0 w 34"/>
                <a:gd name="T11" fmla="*/ 13 h 13"/>
                <a:gd name="T12" fmla="*/ 28 w 3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30" y="13"/>
                    <a:pt x="33" y="12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3"/>
                    <a:pt x="17" y="7"/>
                    <a:pt x="9" y="10"/>
                  </a:cubicBezTo>
                  <a:cubicBezTo>
                    <a:pt x="5" y="11"/>
                    <a:pt x="2" y="12"/>
                    <a:pt x="0" y="13"/>
                  </a:cubicBezTo>
                  <a:lnTo>
                    <a:pt x="2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C572474-BBB1-450E-B767-E562907644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526"/>
              <a:ext cx="356" cy="88"/>
            </a:xfrm>
            <a:custGeom>
              <a:avLst/>
              <a:gdLst>
                <a:gd name="T0" fmla="*/ 170 w 170"/>
                <a:gd name="T1" fmla="*/ 0 h 42"/>
                <a:gd name="T2" fmla="*/ 0 w 170"/>
                <a:gd name="T3" fmla="*/ 21 h 42"/>
                <a:gd name="T4" fmla="*/ 0 w 170"/>
                <a:gd name="T5" fmla="*/ 40 h 42"/>
                <a:gd name="T6" fmla="*/ 0 w 170"/>
                <a:gd name="T7" fmla="*/ 41 h 42"/>
                <a:gd name="T8" fmla="*/ 0 w 170"/>
                <a:gd name="T9" fmla="*/ 42 h 42"/>
                <a:gd name="T10" fmla="*/ 66 w 170"/>
                <a:gd name="T11" fmla="*/ 36 h 42"/>
                <a:gd name="T12" fmla="*/ 170 w 170"/>
                <a:gd name="T13" fmla="*/ 15 h 42"/>
                <a:gd name="T14" fmla="*/ 170 w 17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42">
                  <a:moveTo>
                    <a:pt x="170" y="0"/>
                  </a:moveTo>
                  <a:cubicBezTo>
                    <a:pt x="115" y="14"/>
                    <a:pt x="58" y="21"/>
                    <a:pt x="0" y="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23" y="41"/>
                    <a:pt x="45" y="39"/>
                    <a:pt x="66" y="36"/>
                  </a:cubicBezTo>
                  <a:cubicBezTo>
                    <a:pt x="104" y="31"/>
                    <a:pt x="138" y="24"/>
                    <a:pt x="170" y="15"/>
                  </a:cubicBez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69F3384A-D85C-47F1-8624-1D17B3A45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97"/>
              <a:ext cx="356" cy="68"/>
            </a:xfrm>
            <a:custGeom>
              <a:avLst/>
              <a:gdLst>
                <a:gd name="T0" fmla="*/ 0 w 170"/>
                <a:gd name="T1" fmla="*/ 10 h 32"/>
                <a:gd name="T2" fmla="*/ 0 w 170"/>
                <a:gd name="T3" fmla="*/ 31 h 32"/>
                <a:gd name="T4" fmla="*/ 170 w 170"/>
                <a:gd name="T5" fmla="*/ 15 h 32"/>
                <a:gd name="T6" fmla="*/ 170 w 170"/>
                <a:gd name="T7" fmla="*/ 0 h 32"/>
                <a:gd name="T8" fmla="*/ 129 w 170"/>
                <a:gd name="T9" fmla="*/ 6 h 32"/>
                <a:gd name="T10" fmla="*/ 0 w 170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">
                  <a:moveTo>
                    <a:pt x="0" y="1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64" y="32"/>
                    <a:pt x="121" y="26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6" y="2"/>
                    <a:pt x="143" y="4"/>
                    <a:pt x="129" y="6"/>
                  </a:cubicBezTo>
                  <a:cubicBezTo>
                    <a:pt x="87" y="11"/>
                    <a:pt x="44" y="13"/>
                    <a:pt x="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Rapportages en datavisualisati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322E68-65DE-4C3D-920A-6388A674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een eventuele korte omschrijving van het hoofdstuk.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02AFC8D8-BC22-408E-88A4-BAC99A7CA89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&amp; datum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3C301F4-7EC2-45C5-BECE-4F1DD3B70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1" y="664387"/>
            <a:ext cx="2031999" cy="4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Rapportages en datavisualisati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322E68-65DE-4C3D-920A-6388A674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een eventuele korte omschrijving van het hoofdstuk.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02AFC8D8-BC22-408E-88A4-BAC99A7CA89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&amp; datum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705FB3-ECBA-4709-B162-103D7508E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6" y="160001"/>
            <a:ext cx="1574380" cy="15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Rapportages en datavisualisati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322E68-65DE-4C3D-920A-6388A674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een eventuele korte omschrijving van het hoofdstuk.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02AFC8D8-BC22-408E-88A4-BAC99A7CA89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&amp; datum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E7537B-7E6A-4F0B-B6EE-514C74171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6" y="-238351"/>
            <a:ext cx="2124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Rapportages en datavisualisati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322E68-65DE-4C3D-920A-6388A674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een eventuele korte omschrijving van het hoofdstuk.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02AFC8D8-BC22-408E-88A4-BAC99A7CA89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&amp; datum</a:t>
            </a:r>
          </a:p>
        </p:txBody>
      </p:sp>
      <p:pic>
        <p:nvPicPr>
          <p:cNvPr id="4" name="Afbeelding 3" descr="Afbeelding met teken, klok&#10;&#10;Automatisch gegenereerde beschrijving">
            <a:extLst>
              <a:ext uri="{FF2B5EF4-FFF2-40B4-BE49-F238E27FC236}">
                <a16:creationId xmlns:a16="http://schemas.microsoft.com/office/drawing/2014/main" id="{108A57B3-3F99-4103-9D50-41E28150D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2" y="461105"/>
            <a:ext cx="2544598" cy="10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blad Rapportages en datavisualis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6A9C01-D5BC-45D2-A6DC-609E5569A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A955C48F-37A2-4992-AF99-D9495BEBD4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Titel 1">
            <a:extLst>
              <a:ext uri="{FF2B5EF4-FFF2-40B4-BE49-F238E27FC236}">
                <a16:creationId xmlns:a16="http://schemas.microsoft.com/office/drawing/2014/main" id="{E7913A41-E1B0-494B-9D90-8C2C39EAC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8822" y="2472288"/>
            <a:ext cx="9427051" cy="1506312"/>
          </a:xfrm>
        </p:spPr>
        <p:txBody>
          <a:bodyPr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een eventuele korte omschrijving van het hoofdstuk.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DD48EEC0-8AFC-4340-A68F-688F38FE843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38822" y="4341875"/>
            <a:ext cx="9427051" cy="1606013"/>
          </a:xfr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&amp; datum</a:t>
            </a:r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BB6A8BDA-ABDA-469D-A3BA-03ED07290A8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4646" y="654206"/>
            <a:ext cx="1423610" cy="450218"/>
            <a:chOff x="2355" y="1691"/>
            <a:chExt cx="2966" cy="938"/>
          </a:xfrm>
          <a:solidFill>
            <a:schemeClr val="accent1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41D6EBF2-FD1C-4DA2-B7E3-5978DA12B3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1704"/>
              <a:ext cx="258" cy="392"/>
            </a:xfrm>
            <a:custGeom>
              <a:avLst/>
              <a:gdLst>
                <a:gd name="T0" fmla="*/ 0 w 258"/>
                <a:gd name="T1" fmla="*/ 55 h 392"/>
                <a:gd name="T2" fmla="*/ 0 w 258"/>
                <a:gd name="T3" fmla="*/ 0 h 392"/>
                <a:gd name="T4" fmla="*/ 258 w 258"/>
                <a:gd name="T5" fmla="*/ 0 h 392"/>
                <a:gd name="T6" fmla="*/ 258 w 258"/>
                <a:gd name="T7" fmla="*/ 61 h 392"/>
                <a:gd name="T8" fmla="*/ 76 w 258"/>
                <a:gd name="T9" fmla="*/ 324 h 392"/>
                <a:gd name="T10" fmla="*/ 76 w 258"/>
                <a:gd name="T11" fmla="*/ 337 h 392"/>
                <a:gd name="T12" fmla="*/ 258 w 258"/>
                <a:gd name="T13" fmla="*/ 337 h 392"/>
                <a:gd name="T14" fmla="*/ 258 w 258"/>
                <a:gd name="T15" fmla="*/ 392 h 392"/>
                <a:gd name="T16" fmla="*/ 0 w 258"/>
                <a:gd name="T17" fmla="*/ 392 h 392"/>
                <a:gd name="T18" fmla="*/ 0 w 258"/>
                <a:gd name="T19" fmla="*/ 331 h 392"/>
                <a:gd name="T20" fmla="*/ 180 w 258"/>
                <a:gd name="T21" fmla="*/ 67 h 392"/>
                <a:gd name="T22" fmla="*/ 180 w 258"/>
                <a:gd name="T23" fmla="*/ 55 h 392"/>
                <a:gd name="T24" fmla="*/ 0 w 258"/>
                <a:gd name="T25" fmla="*/ 5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392">
                  <a:moveTo>
                    <a:pt x="0" y="5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61"/>
                  </a:lnTo>
                  <a:lnTo>
                    <a:pt x="76" y="324"/>
                  </a:lnTo>
                  <a:lnTo>
                    <a:pt x="76" y="337"/>
                  </a:lnTo>
                  <a:lnTo>
                    <a:pt x="258" y="337"/>
                  </a:lnTo>
                  <a:lnTo>
                    <a:pt x="258" y="392"/>
                  </a:lnTo>
                  <a:lnTo>
                    <a:pt x="0" y="392"/>
                  </a:lnTo>
                  <a:lnTo>
                    <a:pt x="0" y="331"/>
                  </a:lnTo>
                  <a:lnTo>
                    <a:pt x="180" y="67"/>
                  </a:lnTo>
                  <a:lnTo>
                    <a:pt x="18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475DF9D0-9B05-46A1-A87E-EA1E3982B8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9" y="1695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6 h 401"/>
                <a:gd name="T6" fmla="*/ 0 w 63"/>
                <a:gd name="T7" fmla="*/ 66 h 401"/>
                <a:gd name="T8" fmla="*/ 0 w 63"/>
                <a:gd name="T9" fmla="*/ 0 h 401"/>
                <a:gd name="T10" fmla="*/ 0 w 63"/>
                <a:gd name="T11" fmla="*/ 114 h 401"/>
                <a:gd name="T12" fmla="*/ 63 w 63"/>
                <a:gd name="T13" fmla="*/ 114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114"/>
                  </a:moveTo>
                  <a:lnTo>
                    <a:pt x="63" y="114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Rectangle 7">
              <a:extLst>
                <a:ext uri="{FF2B5EF4-FFF2-40B4-BE49-F238E27FC236}">
                  <a16:creationId xmlns:a16="http://schemas.microsoft.com/office/drawing/2014/main" id="{CDE44739-72C5-4E7A-A3BC-7E778BC630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13" y="1691"/>
              <a:ext cx="6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0BD206D7-C522-441B-BC4D-674D36D32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2" y="1809"/>
              <a:ext cx="258" cy="287"/>
            </a:xfrm>
            <a:custGeom>
              <a:avLst/>
              <a:gdLst>
                <a:gd name="T0" fmla="*/ 0 w 258"/>
                <a:gd name="T1" fmla="*/ 0 h 287"/>
                <a:gd name="T2" fmla="*/ 65 w 258"/>
                <a:gd name="T3" fmla="*/ 0 h 287"/>
                <a:gd name="T4" fmla="*/ 120 w 258"/>
                <a:gd name="T5" fmla="*/ 234 h 287"/>
                <a:gd name="T6" fmla="*/ 139 w 258"/>
                <a:gd name="T7" fmla="*/ 234 h 287"/>
                <a:gd name="T8" fmla="*/ 195 w 258"/>
                <a:gd name="T9" fmla="*/ 0 h 287"/>
                <a:gd name="T10" fmla="*/ 258 w 258"/>
                <a:gd name="T11" fmla="*/ 0 h 287"/>
                <a:gd name="T12" fmla="*/ 185 w 258"/>
                <a:gd name="T13" fmla="*/ 287 h 287"/>
                <a:gd name="T14" fmla="*/ 74 w 258"/>
                <a:gd name="T15" fmla="*/ 287 h 287"/>
                <a:gd name="T16" fmla="*/ 0 w 258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87">
                  <a:moveTo>
                    <a:pt x="0" y="0"/>
                  </a:moveTo>
                  <a:lnTo>
                    <a:pt x="65" y="0"/>
                  </a:lnTo>
                  <a:lnTo>
                    <a:pt x="120" y="234"/>
                  </a:lnTo>
                  <a:lnTo>
                    <a:pt x="139" y="234"/>
                  </a:lnTo>
                  <a:lnTo>
                    <a:pt x="195" y="0"/>
                  </a:lnTo>
                  <a:lnTo>
                    <a:pt x="258" y="0"/>
                  </a:lnTo>
                  <a:lnTo>
                    <a:pt x="185" y="287"/>
                  </a:lnTo>
                  <a:lnTo>
                    <a:pt x="74" y="2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DC945BA7-04D2-4F32-A6E1-85C9EB321F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0 w 116"/>
                <a:gd name="T3" fmla="*/ 114 h 142"/>
                <a:gd name="T4" fmla="*/ 111 w 116"/>
                <a:gd name="T5" fmla="*/ 136 h 142"/>
                <a:gd name="T6" fmla="*/ 56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3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0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29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0" y="140"/>
                    <a:pt x="72" y="142"/>
                    <a:pt x="56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19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2" y="103"/>
                    <a:pt x="37" y="108"/>
                  </a:cubicBezTo>
                  <a:cubicBezTo>
                    <a:pt x="42" y="114"/>
                    <a:pt x="50" y="116"/>
                    <a:pt x="63" y="116"/>
                  </a:cubicBezTo>
                  <a:cubicBezTo>
                    <a:pt x="76" y="116"/>
                    <a:pt x="89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4" y="38"/>
                    <a:pt x="80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8" y="25"/>
                    <a:pt x="41" y="27"/>
                    <a:pt x="37" y="33"/>
                  </a:cubicBezTo>
                  <a:cubicBezTo>
                    <a:pt x="32" y="39"/>
                    <a:pt x="29" y="48"/>
                    <a:pt x="29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49AECB18-562B-40B5-BD1F-211E4193F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0" y="1803"/>
              <a:ext cx="160" cy="293"/>
            </a:xfrm>
            <a:custGeom>
              <a:avLst/>
              <a:gdLst>
                <a:gd name="T0" fmla="*/ 0 w 76"/>
                <a:gd name="T1" fmla="*/ 139 h 139"/>
                <a:gd name="T2" fmla="*/ 0 w 76"/>
                <a:gd name="T3" fmla="*/ 3 h 139"/>
                <a:gd name="T4" fmla="*/ 30 w 76"/>
                <a:gd name="T5" fmla="*/ 3 h 139"/>
                <a:gd name="T6" fmla="*/ 30 w 76"/>
                <a:gd name="T7" fmla="*/ 20 h 139"/>
                <a:gd name="T8" fmla="*/ 76 w 76"/>
                <a:gd name="T9" fmla="*/ 0 h 139"/>
                <a:gd name="T10" fmla="*/ 76 w 76"/>
                <a:gd name="T11" fmla="*/ 30 h 139"/>
                <a:gd name="T12" fmla="*/ 36 w 76"/>
                <a:gd name="T13" fmla="*/ 42 h 139"/>
                <a:gd name="T14" fmla="*/ 30 w 76"/>
                <a:gd name="T15" fmla="*/ 44 h 139"/>
                <a:gd name="T16" fmla="*/ 30 w 76"/>
                <a:gd name="T17" fmla="*/ 139 h 139"/>
                <a:gd name="T18" fmla="*/ 0 w 7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9">
                  <a:moveTo>
                    <a:pt x="0" y="13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45" y="10"/>
                    <a:pt x="60" y="3"/>
                    <a:pt x="76" y="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0" y="33"/>
                    <a:pt x="47" y="37"/>
                    <a:pt x="36" y="42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9"/>
                    <a:pt x="30" y="139"/>
                    <a:pt x="30" y="139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8E8B83C8-9E9F-4769-B54C-C257477B31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1 w 116"/>
                <a:gd name="T3" fmla="*/ 114 h 142"/>
                <a:gd name="T4" fmla="*/ 111 w 116"/>
                <a:gd name="T5" fmla="*/ 136 h 142"/>
                <a:gd name="T6" fmla="*/ 57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4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1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30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1" y="114"/>
                    <a:pt x="111" y="114"/>
                    <a:pt x="111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1" y="140"/>
                    <a:pt x="72" y="142"/>
                    <a:pt x="57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20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3" y="103"/>
                    <a:pt x="37" y="108"/>
                  </a:cubicBezTo>
                  <a:cubicBezTo>
                    <a:pt x="42" y="114"/>
                    <a:pt x="51" y="116"/>
                    <a:pt x="64" y="116"/>
                  </a:cubicBezTo>
                  <a:cubicBezTo>
                    <a:pt x="76" y="116"/>
                    <a:pt x="90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5" y="38"/>
                    <a:pt x="81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9" y="25"/>
                    <a:pt x="41" y="27"/>
                    <a:pt x="37" y="33"/>
                  </a:cubicBezTo>
                  <a:cubicBezTo>
                    <a:pt x="32" y="39"/>
                    <a:pt x="30" y="48"/>
                    <a:pt x="30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D4F1ACC4-CDB5-4A28-8CC3-8EC9237C9C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1803"/>
              <a:ext cx="239" cy="293"/>
            </a:xfrm>
            <a:custGeom>
              <a:avLst/>
              <a:gdLst>
                <a:gd name="T0" fmla="*/ 29 w 114"/>
                <a:gd name="T1" fmla="*/ 139 h 139"/>
                <a:gd name="T2" fmla="*/ 0 w 114"/>
                <a:gd name="T3" fmla="*/ 139 h 139"/>
                <a:gd name="T4" fmla="*/ 0 w 114"/>
                <a:gd name="T5" fmla="*/ 3 h 139"/>
                <a:gd name="T6" fmla="*/ 29 w 114"/>
                <a:gd name="T7" fmla="*/ 3 h 139"/>
                <a:gd name="T8" fmla="*/ 29 w 114"/>
                <a:gd name="T9" fmla="*/ 12 h 139"/>
                <a:gd name="T10" fmla="*/ 67 w 114"/>
                <a:gd name="T11" fmla="*/ 0 h 139"/>
                <a:gd name="T12" fmla="*/ 104 w 114"/>
                <a:gd name="T13" fmla="*/ 16 h 139"/>
                <a:gd name="T14" fmla="*/ 114 w 114"/>
                <a:gd name="T15" fmla="*/ 66 h 139"/>
                <a:gd name="T16" fmla="*/ 114 w 114"/>
                <a:gd name="T17" fmla="*/ 139 h 139"/>
                <a:gd name="T18" fmla="*/ 84 w 114"/>
                <a:gd name="T19" fmla="*/ 139 h 139"/>
                <a:gd name="T20" fmla="*/ 84 w 114"/>
                <a:gd name="T21" fmla="*/ 67 h 139"/>
                <a:gd name="T22" fmla="*/ 79 w 114"/>
                <a:gd name="T23" fmla="*/ 36 h 139"/>
                <a:gd name="T24" fmla="*/ 60 w 114"/>
                <a:gd name="T25" fmla="*/ 27 h 139"/>
                <a:gd name="T26" fmla="*/ 33 w 114"/>
                <a:gd name="T27" fmla="*/ 32 h 139"/>
                <a:gd name="T28" fmla="*/ 29 w 114"/>
                <a:gd name="T29" fmla="*/ 34 h 139"/>
                <a:gd name="T30" fmla="*/ 29 w 114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9">
                  <a:moveTo>
                    <a:pt x="29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2" y="4"/>
                    <a:pt x="55" y="0"/>
                    <a:pt x="67" y="0"/>
                  </a:cubicBezTo>
                  <a:cubicBezTo>
                    <a:pt x="85" y="0"/>
                    <a:pt x="97" y="5"/>
                    <a:pt x="104" y="16"/>
                  </a:cubicBezTo>
                  <a:cubicBezTo>
                    <a:pt x="110" y="26"/>
                    <a:pt x="114" y="43"/>
                    <a:pt x="114" y="66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52"/>
                    <a:pt x="83" y="42"/>
                    <a:pt x="79" y="36"/>
                  </a:cubicBezTo>
                  <a:cubicBezTo>
                    <a:pt x="76" y="30"/>
                    <a:pt x="70" y="27"/>
                    <a:pt x="60" y="27"/>
                  </a:cubicBezTo>
                  <a:cubicBezTo>
                    <a:pt x="51" y="27"/>
                    <a:pt x="42" y="28"/>
                    <a:pt x="33" y="32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4F7151AD-5ED5-421E-9023-23525C1726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2231"/>
              <a:ext cx="277" cy="392"/>
            </a:xfrm>
            <a:custGeom>
              <a:avLst/>
              <a:gdLst>
                <a:gd name="T0" fmla="*/ 63 w 277"/>
                <a:gd name="T1" fmla="*/ 392 h 392"/>
                <a:gd name="T2" fmla="*/ 0 w 277"/>
                <a:gd name="T3" fmla="*/ 392 h 392"/>
                <a:gd name="T4" fmla="*/ 0 w 277"/>
                <a:gd name="T5" fmla="*/ 0 h 392"/>
                <a:gd name="T6" fmla="*/ 63 w 277"/>
                <a:gd name="T7" fmla="*/ 0 h 392"/>
                <a:gd name="T8" fmla="*/ 63 w 277"/>
                <a:gd name="T9" fmla="*/ 177 h 392"/>
                <a:gd name="T10" fmla="*/ 120 w 277"/>
                <a:gd name="T11" fmla="*/ 172 h 392"/>
                <a:gd name="T12" fmla="*/ 199 w 277"/>
                <a:gd name="T13" fmla="*/ 0 h 392"/>
                <a:gd name="T14" fmla="*/ 273 w 277"/>
                <a:gd name="T15" fmla="*/ 0 h 392"/>
                <a:gd name="T16" fmla="*/ 176 w 277"/>
                <a:gd name="T17" fmla="*/ 198 h 392"/>
                <a:gd name="T18" fmla="*/ 277 w 277"/>
                <a:gd name="T19" fmla="*/ 392 h 392"/>
                <a:gd name="T20" fmla="*/ 203 w 277"/>
                <a:gd name="T21" fmla="*/ 392 h 392"/>
                <a:gd name="T22" fmla="*/ 120 w 277"/>
                <a:gd name="T23" fmla="*/ 229 h 392"/>
                <a:gd name="T24" fmla="*/ 63 w 277"/>
                <a:gd name="T25" fmla="*/ 234 h 392"/>
                <a:gd name="T26" fmla="*/ 63 w 277"/>
                <a:gd name="T2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392">
                  <a:moveTo>
                    <a:pt x="63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77"/>
                  </a:lnTo>
                  <a:lnTo>
                    <a:pt x="120" y="172"/>
                  </a:lnTo>
                  <a:lnTo>
                    <a:pt x="199" y="0"/>
                  </a:lnTo>
                  <a:lnTo>
                    <a:pt x="273" y="0"/>
                  </a:lnTo>
                  <a:lnTo>
                    <a:pt x="176" y="198"/>
                  </a:lnTo>
                  <a:lnTo>
                    <a:pt x="277" y="392"/>
                  </a:lnTo>
                  <a:lnTo>
                    <a:pt x="203" y="392"/>
                  </a:lnTo>
                  <a:lnTo>
                    <a:pt x="120" y="229"/>
                  </a:lnTo>
                  <a:lnTo>
                    <a:pt x="63" y="234"/>
                  </a:lnTo>
                  <a:lnTo>
                    <a:pt x="6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1E613211-881C-4763-884E-3D1C1358D9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2332"/>
              <a:ext cx="160" cy="291"/>
            </a:xfrm>
            <a:custGeom>
              <a:avLst/>
              <a:gdLst>
                <a:gd name="T0" fmla="*/ 0 w 76"/>
                <a:gd name="T1" fmla="*/ 138 h 138"/>
                <a:gd name="T2" fmla="*/ 0 w 76"/>
                <a:gd name="T3" fmla="*/ 3 h 138"/>
                <a:gd name="T4" fmla="*/ 30 w 76"/>
                <a:gd name="T5" fmla="*/ 3 h 138"/>
                <a:gd name="T6" fmla="*/ 30 w 76"/>
                <a:gd name="T7" fmla="*/ 19 h 138"/>
                <a:gd name="T8" fmla="*/ 76 w 76"/>
                <a:gd name="T9" fmla="*/ 0 h 138"/>
                <a:gd name="T10" fmla="*/ 76 w 76"/>
                <a:gd name="T11" fmla="*/ 29 h 138"/>
                <a:gd name="T12" fmla="*/ 36 w 76"/>
                <a:gd name="T13" fmla="*/ 41 h 138"/>
                <a:gd name="T14" fmla="*/ 30 w 76"/>
                <a:gd name="T15" fmla="*/ 44 h 138"/>
                <a:gd name="T16" fmla="*/ 30 w 76"/>
                <a:gd name="T17" fmla="*/ 138 h 138"/>
                <a:gd name="T18" fmla="*/ 0 w 76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8">
                  <a:moveTo>
                    <a:pt x="0" y="13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9"/>
                    <a:pt x="60" y="3"/>
                    <a:pt x="76" y="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0" y="32"/>
                    <a:pt x="47" y="36"/>
                    <a:pt x="36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8"/>
                    <a:pt x="30" y="138"/>
                    <a:pt x="30" y="138"/>
                  </a:cubicBez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CDB1F942-AC0C-4BFF-89E6-D19924FAC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" y="2338"/>
              <a:ext cx="237" cy="291"/>
            </a:xfrm>
            <a:custGeom>
              <a:avLst/>
              <a:gdLst>
                <a:gd name="T0" fmla="*/ 84 w 113"/>
                <a:gd name="T1" fmla="*/ 0 h 138"/>
                <a:gd name="T2" fmla="*/ 113 w 113"/>
                <a:gd name="T3" fmla="*/ 0 h 138"/>
                <a:gd name="T4" fmla="*/ 113 w 113"/>
                <a:gd name="T5" fmla="*/ 135 h 138"/>
                <a:gd name="T6" fmla="*/ 84 w 113"/>
                <a:gd name="T7" fmla="*/ 135 h 138"/>
                <a:gd name="T8" fmla="*/ 84 w 113"/>
                <a:gd name="T9" fmla="*/ 127 h 138"/>
                <a:gd name="T10" fmla="*/ 47 w 113"/>
                <a:gd name="T11" fmla="*/ 138 h 138"/>
                <a:gd name="T12" fmla="*/ 10 w 113"/>
                <a:gd name="T13" fmla="*/ 123 h 138"/>
                <a:gd name="T14" fmla="*/ 0 w 113"/>
                <a:gd name="T15" fmla="*/ 71 h 138"/>
                <a:gd name="T16" fmla="*/ 0 w 113"/>
                <a:gd name="T17" fmla="*/ 0 h 138"/>
                <a:gd name="T18" fmla="*/ 30 w 113"/>
                <a:gd name="T19" fmla="*/ 0 h 138"/>
                <a:gd name="T20" fmla="*/ 30 w 113"/>
                <a:gd name="T21" fmla="*/ 71 h 138"/>
                <a:gd name="T22" fmla="*/ 34 w 113"/>
                <a:gd name="T23" fmla="*/ 104 h 138"/>
                <a:gd name="T24" fmla="*/ 53 w 113"/>
                <a:gd name="T25" fmla="*/ 112 h 138"/>
                <a:gd name="T26" fmla="*/ 80 w 113"/>
                <a:gd name="T27" fmla="*/ 107 h 138"/>
                <a:gd name="T28" fmla="*/ 84 w 113"/>
                <a:gd name="T29" fmla="*/ 105 h 138"/>
                <a:gd name="T30" fmla="*/ 84 w 113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8">
                  <a:moveTo>
                    <a:pt x="84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71" y="135"/>
                    <a:pt x="58" y="138"/>
                    <a:pt x="47" y="138"/>
                  </a:cubicBezTo>
                  <a:cubicBezTo>
                    <a:pt x="28" y="138"/>
                    <a:pt x="16" y="133"/>
                    <a:pt x="10" y="123"/>
                  </a:cubicBezTo>
                  <a:cubicBezTo>
                    <a:pt x="3" y="113"/>
                    <a:pt x="0" y="96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87"/>
                    <a:pt x="31" y="98"/>
                    <a:pt x="34" y="104"/>
                  </a:cubicBezTo>
                  <a:cubicBezTo>
                    <a:pt x="37" y="109"/>
                    <a:pt x="43" y="112"/>
                    <a:pt x="53" y="112"/>
                  </a:cubicBezTo>
                  <a:cubicBezTo>
                    <a:pt x="63" y="112"/>
                    <a:pt x="72" y="110"/>
                    <a:pt x="80" y="107"/>
                  </a:cubicBezTo>
                  <a:cubicBezTo>
                    <a:pt x="84" y="105"/>
                    <a:pt x="84" y="105"/>
                    <a:pt x="84" y="105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822C1B40-F876-412F-B7DA-EAEF12F9BB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84" y="2222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8 h 401"/>
                <a:gd name="T6" fmla="*/ 0 w 63"/>
                <a:gd name="T7" fmla="*/ 68 h 401"/>
                <a:gd name="T8" fmla="*/ 0 w 63"/>
                <a:gd name="T9" fmla="*/ 0 h 401"/>
                <a:gd name="T10" fmla="*/ 0 w 63"/>
                <a:gd name="T11" fmla="*/ 116 h 401"/>
                <a:gd name="T12" fmla="*/ 63 w 63"/>
                <a:gd name="T13" fmla="*/ 116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116"/>
                  </a:moveTo>
                  <a:lnTo>
                    <a:pt x="63" y="116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BA88BF38-E37E-47FC-9A88-FFB46B869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1" y="2332"/>
              <a:ext cx="222" cy="297"/>
            </a:xfrm>
            <a:custGeom>
              <a:avLst/>
              <a:gdLst>
                <a:gd name="T0" fmla="*/ 101 w 106"/>
                <a:gd name="T1" fmla="*/ 31 h 141"/>
                <a:gd name="T2" fmla="*/ 55 w 106"/>
                <a:gd name="T3" fmla="*/ 26 h 141"/>
                <a:gd name="T4" fmla="*/ 35 w 106"/>
                <a:gd name="T5" fmla="*/ 30 h 141"/>
                <a:gd name="T6" fmla="*/ 29 w 106"/>
                <a:gd name="T7" fmla="*/ 40 h 141"/>
                <a:gd name="T8" fmla="*/ 35 w 106"/>
                <a:gd name="T9" fmla="*/ 51 h 141"/>
                <a:gd name="T10" fmla="*/ 64 w 106"/>
                <a:gd name="T11" fmla="*/ 58 h 141"/>
                <a:gd name="T12" fmla="*/ 96 w 106"/>
                <a:gd name="T13" fmla="*/ 70 h 141"/>
                <a:gd name="T14" fmla="*/ 106 w 106"/>
                <a:gd name="T15" fmla="*/ 100 h 141"/>
                <a:gd name="T16" fmla="*/ 92 w 106"/>
                <a:gd name="T17" fmla="*/ 131 h 141"/>
                <a:gd name="T18" fmla="*/ 52 w 106"/>
                <a:gd name="T19" fmla="*/ 141 h 141"/>
                <a:gd name="T20" fmla="*/ 10 w 106"/>
                <a:gd name="T21" fmla="*/ 137 h 141"/>
                <a:gd name="T22" fmla="*/ 2 w 106"/>
                <a:gd name="T23" fmla="*/ 135 h 141"/>
                <a:gd name="T24" fmla="*/ 3 w 106"/>
                <a:gd name="T25" fmla="*/ 111 h 141"/>
                <a:gd name="T26" fmla="*/ 50 w 106"/>
                <a:gd name="T27" fmla="*/ 115 h 141"/>
                <a:gd name="T28" fmla="*/ 70 w 106"/>
                <a:gd name="T29" fmla="*/ 112 h 141"/>
                <a:gd name="T30" fmla="*/ 76 w 106"/>
                <a:gd name="T31" fmla="*/ 100 h 141"/>
                <a:gd name="T32" fmla="*/ 71 w 106"/>
                <a:gd name="T33" fmla="*/ 89 h 141"/>
                <a:gd name="T34" fmla="*/ 43 w 106"/>
                <a:gd name="T35" fmla="*/ 82 h 141"/>
                <a:gd name="T36" fmla="*/ 10 w 106"/>
                <a:gd name="T37" fmla="*/ 70 h 141"/>
                <a:gd name="T38" fmla="*/ 0 w 106"/>
                <a:gd name="T39" fmla="*/ 41 h 141"/>
                <a:gd name="T40" fmla="*/ 14 w 106"/>
                <a:gd name="T41" fmla="*/ 10 h 141"/>
                <a:gd name="T42" fmla="*/ 51 w 106"/>
                <a:gd name="T43" fmla="*/ 0 h 141"/>
                <a:gd name="T44" fmla="*/ 93 w 106"/>
                <a:gd name="T45" fmla="*/ 4 h 141"/>
                <a:gd name="T46" fmla="*/ 102 w 106"/>
                <a:gd name="T47" fmla="*/ 6 h 141"/>
                <a:gd name="T48" fmla="*/ 101 w 106"/>
                <a:gd name="T49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41">
                  <a:moveTo>
                    <a:pt x="101" y="31"/>
                  </a:moveTo>
                  <a:cubicBezTo>
                    <a:pt x="80" y="28"/>
                    <a:pt x="64" y="26"/>
                    <a:pt x="55" y="26"/>
                  </a:cubicBezTo>
                  <a:cubicBezTo>
                    <a:pt x="45" y="26"/>
                    <a:pt x="38" y="27"/>
                    <a:pt x="35" y="30"/>
                  </a:cubicBezTo>
                  <a:cubicBezTo>
                    <a:pt x="31" y="32"/>
                    <a:pt x="29" y="36"/>
                    <a:pt x="29" y="40"/>
                  </a:cubicBezTo>
                  <a:cubicBezTo>
                    <a:pt x="29" y="45"/>
                    <a:pt x="31" y="49"/>
                    <a:pt x="35" y="51"/>
                  </a:cubicBezTo>
                  <a:cubicBezTo>
                    <a:pt x="39" y="53"/>
                    <a:pt x="49" y="55"/>
                    <a:pt x="64" y="58"/>
                  </a:cubicBezTo>
                  <a:cubicBezTo>
                    <a:pt x="79" y="60"/>
                    <a:pt x="90" y="64"/>
                    <a:pt x="96" y="70"/>
                  </a:cubicBezTo>
                  <a:cubicBezTo>
                    <a:pt x="103" y="76"/>
                    <a:pt x="106" y="86"/>
                    <a:pt x="106" y="100"/>
                  </a:cubicBezTo>
                  <a:cubicBezTo>
                    <a:pt x="106" y="114"/>
                    <a:pt x="101" y="125"/>
                    <a:pt x="92" y="131"/>
                  </a:cubicBezTo>
                  <a:cubicBezTo>
                    <a:pt x="83" y="138"/>
                    <a:pt x="70" y="141"/>
                    <a:pt x="52" y="141"/>
                  </a:cubicBezTo>
                  <a:cubicBezTo>
                    <a:pt x="41" y="141"/>
                    <a:pt x="27" y="140"/>
                    <a:pt x="10" y="13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5" y="114"/>
                    <a:pt x="40" y="115"/>
                    <a:pt x="50" y="115"/>
                  </a:cubicBezTo>
                  <a:cubicBezTo>
                    <a:pt x="59" y="115"/>
                    <a:pt x="66" y="114"/>
                    <a:pt x="70" y="112"/>
                  </a:cubicBezTo>
                  <a:cubicBezTo>
                    <a:pt x="74" y="109"/>
                    <a:pt x="76" y="105"/>
                    <a:pt x="76" y="100"/>
                  </a:cubicBezTo>
                  <a:cubicBezTo>
                    <a:pt x="76" y="94"/>
                    <a:pt x="74" y="91"/>
                    <a:pt x="71" y="89"/>
                  </a:cubicBezTo>
                  <a:cubicBezTo>
                    <a:pt x="67" y="87"/>
                    <a:pt x="57" y="84"/>
                    <a:pt x="43" y="82"/>
                  </a:cubicBezTo>
                  <a:cubicBezTo>
                    <a:pt x="28" y="79"/>
                    <a:pt x="17" y="76"/>
                    <a:pt x="10" y="70"/>
                  </a:cubicBezTo>
                  <a:cubicBezTo>
                    <a:pt x="3" y="65"/>
                    <a:pt x="0" y="55"/>
                    <a:pt x="0" y="41"/>
                  </a:cubicBezTo>
                  <a:cubicBezTo>
                    <a:pt x="0" y="28"/>
                    <a:pt x="5" y="17"/>
                    <a:pt x="14" y="10"/>
                  </a:cubicBezTo>
                  <a:cubicBezTo>
                    <a:pt x="24" y="3"/>
                    <a:pt x="36" y="0"/>
                    <a:pt x="51" y="0"/>
                  </a:cubicBezTo>
                  <a:cubicBezTo>
                    <a:pt x="62" y="0"/>
                    <a:pt x="76" y="1"/>
                    <a:pt x="93" y="4"/>
                  </a:cubicBezTo>
                  <a:cubicBezTo>
                    <a:pt x="102" y="6"/>
                    <a:pt x="102" y="6"/>
                    <a:pt x="102" y="6"/>
                  </a:cubicBezTo>
                  <a:lnTo>
                    <a:pt x="10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0B6625A9-C7B2-45A3-A7AF-593BB4D3BB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87"/>
              <a:ext cx="356" cy="91"/>
            </a:xfrm>
            <a:custGeom>
              <a:avLst/>
              <a:gdLst>
                <a:gd name="T0" fmla="*/ 111 w 170"/>
                <a:gd name="T1" fmla="*/ 40 h 43"/>
                <a:gd name="T2" fmla="*/ 170 w 170"/>
                <a:gd name="T3" fmla="*/ 43 h 43"/>
                <a:gd name="T4" fmla="*/ 170 w 170"/>
                <a:gd name="T5" fmla="*/ 28 h 43"/>
                <a:gd name="T6" fmla="*/ 114 w 170"/>
                <a:gd name="T7" fmla="*/ 23 h 43"/>
                <a:gd name="T8" fmla="*/ 0 w 170"/>
                <a:gd name="T9" fmla="*/ 0 h 43"/>
                <a:gd name="T10" fmla="*/ 0 w 170"/>
                <a:gd name="T11" fmla="*/ 21 h 43"/>
                <a:gd name="T12" fmla="*/ 111 w 170"/>
                <a:gd name="T1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3">
                  <a:moveTo>
                    <a:pt x="111" y="40"/>
                  </a:moveTo>
                  <a:cubicBezTo>
                    <a:pt x="132" y="42"/>
                    <a:pt x="151" y="43"/>
                    <a:pt x="170" y="43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51" y="27"/>
                    <a:pt x="133" y="26"/>
                    <a:pt x="114" y="23"/>
                  </a:cubicBezTo>
                  <a:cubicBezTo>
                    <a:pt x="77" y="19"/>
                    <a:pt x="38" y="1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0" y="31"/>
                    <a:pt x="77" y="37"/>
                    <a:pt x="11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CB6BCA61-4EEB-4D21-8633-C05DF7C45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11"/>
              <a:ext cx="356" cy="104"/>
            </a:xfrm>
            <a:custGeom>
              <a:avLst/>
              <a:gdLst>
                <a:gd name="T0" fmla="*/ 128 w 170"/>
                <a:gd name="T1" fmla="*/ 46 h 49"/>
                <a:gd name="T2" fmla="*/ 170 w 170"/>
                <a:gd name="T3" fmla="*/ 49 h 49"/>
                <a:gd name="T4" fmla="*/ 170 w 170"/>
                <a:gd name="T5" fmla="*/ 34 h 49"/>
                <a:gd name="T6" fmla="*/ 114 w 170"/>
                <a:gd name="T7" fmla="*/ 27 h 49"/>
                <a:gd name="T8" fmla="*/ 0 w 170"/>
                <a:gd name="T9" fmla="*/ 0 h 49"/>
                <a:gd name="T10" fmla="*/ 0 w 170"/>
                <a:gd name="T11" fmla="*/ 21 h 49"/>
                <a:gd name="T12" fmla="*/ 128 w 170"/>
                <a:gd name="T1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9">
                  <a:moveTo>
                    <a:pt x="128" y="46"/>
                  </a:moveTo>
                  <a:cubicBezTo>
                    <a:pt x="142" y="47"/>
                    <a:pt x="156" y="48"/>
                    <a:pt x="170" y="49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51" y="32"/>
                    <a:pt x="133" y="30"/>
                    <a:pt x="114" y="27"/>
                  </a:cubicBezTo>
                  <a:cubicBezTo>
                    <a:pt x="77" y="21"/>
                    <a:pt x="38" y="12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6" y="34"/>
                    <a:pt x="89" y="42"/>
                    <a:pt x="128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58E54AA2-09CD-4556-BE00-82F161AAC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735"/>
              <a:ext cx="356" cy="114"/>
            </a:xfrm>
            <a:custGeom>
              <a:avLst/>
              <a:gdLst>
                <a:gd name="T0" fmla="*/ 0 w 170"/>
                <a:gd name="T1" fmla="*/ 21 h 54"/>
                <a:gd name="T2" fmla="*/ 144 w 170"/>
                <a:gd name="T3" fmla="*/ 52 h 54"/>
                <a:gd name="T4" fmla="*/ 170 w 170"/>
                <a:gd name="T5" fmla="*/ 54 h 54"/>
                <a:gd name="T6" fmla="*/ 170 w 170"/>
                <a:gd name="T7" fmla="*/ 39 h 54"/>
                <a:gd name="T8" fmla="*/ 114 w 170"/>
                <a:gd name="T9" fmla="*/ 31 h 54"/>
                <a:gd name="T10" fmla="*/ 0 w 170"/>
                <a:gd name="T11" fmla="*/ 0 h 54"/>
                <a:gd name="T12" fmla="*/ 0 w 170"/>
                <a:gd name="T13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0" y="21"/>
                  </a:moveTo>
                  <a:cubicBezTo>
                    <a:pt x="53" y="37"/>
                    <a:pt x="101" y="47"/>
                    <a:pt x="144" y="52"/>
                  </a:cubicBezTo>
                  <a:cubicBezTo>
                    <a:pt x="153" y="53"/>
                    <a:pt x="161" y="54"/>
                    <a:pt x="170" y="54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51" y="37"/>
                    <a:pt x="133" y="34"/>
                    <a:pt x="114" y="31"/>
                  </a:cubicBezTo>
                  <a:cubicBezTo>
                    <a:pt x="77" y="24"/>
                    <a:pt x="38" y="1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8AD7F511-8356-4BC4-BAE2-009343D9D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1963"/>
              <a:ext cx="746" cy="112"/>
            </a:xfrm>
            <a:custGeom>
              <a:avLst/>
              <a:gdLst>
                <a:gd name="T0" fmla="*/ 356 w 356"/>
                <a:gd name="T1" fmla="*/ 16 h 53"/>
                <a:gd name="T2" fmla="*/ 356 w 356"/>
                <a:gd name="T3" fmla="*/ 14 h 53"/>
                <a:gd name="T4" fmla="*/ 351 w 356"/>
                <a:gd name="T5" fmla="*/ 10 h 53"/>
                <a:gd name="T6" fmla="*/ 350 w 356"/>
                <a:gd name="T7" fmla="*/ 10 h 53"/>
                <a:gd name="T8" fmla="*/ 342 w 356"/>
                <a:gd name="T9" fmla="*/ 10 h 53"/>
                <a:gd name="T10" fmla="*/ 50 w 356"/>
                <a:gd name="T11" fmla="*/ 0 h 53"/>
                <a:gd name="T12" fmla="*/ 50 w 356"/>
                <a:gd name="T13" fmla="*/ 10 h 53"/>
                <a:gd name="T14" fmla="*/ 50 w 356"/>
                <a:gd name="T15" fmla="*/ 10 h 53"/>
                <a:gd name="T16" fmla="*/ 0 w 356"/>
                <a:gd name="T17" fmla="*/ 10 h 53"/>
                <a:gd name="T18" fmla="*/ 356 w 356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53">
                  <a:moveTo>
                    <a:pt x="356" y="16"/>
                  </a:moveTo>
                  <a:cubicBezTo>
                    <a:pt x="356" y="14"/>
                    <a:pt x="356" y="14"/>
                    <a:pt x="356" y="14"/>
                  </a:cubicBezTo>
                  <a:cubicBezTo>
                    <a:pt x="355" y="12"/>
                    <a:pt x="353" y="11"/>
                    <a:pt x="351" y="10"/>
                  </a:cubicBezTo>
                  <a:cubicBezTo>
                    <a:pt x="351" y="10"/>
                    <a:pt x="350" y="10"/>
                    <a:pt x="350" y="10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251" y="31"/>
                    <a:pt x="151" y="25"/>
                    <a:pt x="50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7" y="53"/>
                    <a:pt x="279" y="39"/>
                    <a:pt x="3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95502078-0CA6-47D9-B10B-E8B9DDE11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25"/>
              <a:ext cx="926" cy="173"/>
            </a:xfrm>
            <a:custGeom>
              <a:avLst/>
              <a:gdLst>
                <a:gd name="T0" fmla="*/ 442 w 442"/>
                <a:gd name="T1" fmla="*/ 17 h 82"/>
                <a:gd name="T2" fmla="*/ 442 w 442"/>
                <a:gd name="T3" fmla="*/ 8 h 82"/>
                <a:gd name="T4" fmla="*/ 229 w 442"/>
                <a:gd name="T5" fmla="*/ 40 h 82"/>
                <a:gd name="T6" fmla="*/ 0 w 442"/>
                <a:gd name="T7" fmla="*/ 0 h 82"/>
                <a:gd name="T8" fmla="*/ 0 w 442"/>
                <a:gd name="T9" fmla="*/ 24 h 82"/>
                <a:gd name="T10" fmla="*/ 442 w 442"/>
                <a:gd name="T11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82">
                  <a:moveTo>
                    <a:pt x="442" y="17"/>
                  </a:moveTo>
                  <a:cubicBezTo>
                    <a:pt x="442" y="8"/>
                    <a:pt x="442" y="8"/>
                    <a:pt x="442" y="8"/>
                  </a:cubicBezTo>
                  <a:cubicBezTo>
                    <a:pt x="374" y="32"/>
                    <a:pt x="303" y="42"/>
                    <a:pt x="229" y="40"/>
                  </a:cubicBezTo>
                  <a:cubicBezTo>
                    <a:pt x="154" y="38"/>
                    <a:pt x="77" y="24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4" y="82"/>
                    <a:pt x="351" y="54"/>
                    <a:pt x="44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07F1421F-00A3-4A3E-8F65-60E646FD8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041"/>
              <a:ext cx="926" cy="139"/>
            </a:xfrm>
            <a:custGeom>
              <a:avLst/>
              <a:gdLst>
                <a:gd name="T0" fmla="*/ 442 w 442"/>
                <a:gd name="T1" fmla="*/ 31 h 66"/>
                <a:gd name="T2" fmla="*/ 442 w 442"/>
                <a:gd name="T3" fmla="*/ 22 h 66"/>
                <a:gd name="T4" fmla="*/ 255 w 442"/>
                <a:gd name="T5" fmla="*/ 48 h 66"/>
                <a:gd name="T6" fmla="*/ 0 w 442"/>
                <a:gd name="T7" fmla="*/ 0 h 66"/>
                <a:gd name="T8" fmla="*/ 0 w 442"/>
                <a:gd name="T9" fmla="*/ 23 h 66"/>
                <a:gd name="T10" fmla="*/ 235 w 442"/>
                <a:gd name="T11" fmla="*/ 64 h 66"/>
                <a:gd name="T12" fmla="*/ 442 w 442"/>
                <a:gd name="T13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6">
                  <a:moveTo>
                    <a:pt x="442" y="31"/>
                  </a:moveTo>
                  <a:cubicBezTo>
                    <a:pt x="442" y="22"/>
                    <a:pt x="442" y="22"/>
                    <a:pt x="442" y="22"/>
                  </a:cubicBezTo>
                  <a:cubicBezTo>
                    <a:pt x="382" y="41"/>
                    <a:pt x="320" y="49"/>
                    <a:pt x="255" y="48"/>
                  </a:cubicBezTo>
                  <a:cubicBezTo>
                    <a:pt x="172" y="46"/>
                    <a:pt x="86" y="29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9" y="52"/>
                    <a:pt x="168" y="63"/>
                    <a:pt x="235" y="64"/>
                  </a:cubicBezTo>
                  <a:cubicBezTo>
                    <a:pt x="322" y="66"/>
                    <a:pt x="391" y="50"/>
                    <a:pt x="442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4DE00216-5314-42FC-B993-720B81C07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294"/>
              <a:ext cx="188" cy="36"/>
            </a:xfrm>
            <a:custGeom>
              <a:avLst/>
              <a:gdLst>
                <a:gd name="T0" fmla="*/ 6 w 90"/>
                <a:gd name="T1" fmla="*/ 17 h 17"/>
                <a:gd name="T2" fmla="*/ 90 w 90"/>
                <a:gd name="T3" fmla="*/ 17 h 17"/>
                <a:gd name="T4" fmla="*/ 14 w 90"/>
                <a:gd name="T5" fmla="*/ 3 h 17"/>
                <a:gd name="T6" fmla="*/ 0 w 90"/>
                <a:gd name="T7" fmla="*/ 0 h 17"/>
                <a:gd name="T8" fmla="*/ 0 w 90"/>
                <a:gd name="T9" fmla="*/ 11 h 17"/>
                <a:gd name="T10" fmla="*/ 0 w 90"/>
                <a:gd name="T11" fmla="*/ 13 h 17"/>
                <a:gd name="T12" fmla="*/ 6 w 9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7">
                  <a:moveTo>
                    <a:pt x="6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67" y="14"/>
                    <a:pt x="39" y="9"/>
                    <a:pt x="14" y="3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6"/>
                    <a:pt x="3" y="17"/>
                    <a:pt x="6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65BE04EB-927B-43B5-AFF6-7EF63AE02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97"/>
              <a:ext cx="926" cy="141"/>
            </a:xfrm>
            <a:custGeom>
              <a:avLst/>
              <a:gdLst>
                <a:gd name="T0" fmla="*/ 442 w 442"/>
                <a:gd name="T1" fmla="*/ 9 h 67"/>
                <a:gd name="T2" fmla="*/ 442 w 442"/>
                <a:gd name="T3" fmla="*/ 0 h 67"/>
                <a:gd name="T4" fmla="*/ 228 w 442"/>
                <a:gd name="T5" fmla="*/ 39 h 67"/>
                <a:gd name="T6" fmla="*/ 0 w 442"/>
                <a:gd name="T7" fmla="*/ 7 h 67"/>
                <a:gd name="T8" fmla="*/ 0 w 442"/>
                <a:gd name="T9" fmla="*/ 30 h 67"/>
                <a:gd name="T10" fmla="*/ 126 w 442"/>
                <a:gd name="T11" fmla="*/ 53 h 67"/>
                <a:gd name="T12" fmla="*/ 442 w 442"/>
                <a:gd name="T13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7">
                  <a:moveTo>
                    <a:pt x="442" y="9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374" y="26"/>
                    <a:pt x="302" y="38"/>
                    <a:pt x="228" y="39"/>
                  </a:cubicBezTo>
                  <a:cubicBezTo>
                    <a:pt x="153" y="39"/>
                    <a:pt x="76" y="2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5" y="42"/>
                    <a:pt x="87" y="49"/>
                    <a:pt x="126" y="53"/>
                  </a:cubicBezTo>
                  <a:cubicBezTo>
                    <a:pt x="266" y="67"/>
                    <a:pt x="371" y="40"/>
                    <a:pt x="44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D93517E0-D7F5-4C43-9219-42799B833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1984"/>
              <a:ext cx="926" cy="127"/>
            </a:xfrm>
            <a:custGeom>
              <a:avLst/>
              <a:gdLst>
                <a:gd name="T0" fmla="*/ 260 w 442"/>
                <a:gd name="T1" fmla="*/ 59 h 60"/>
                <a:gd name="T2" fmla="*/ 263 w 442"/>
                <a:gd name="T3" fmla="*/ 59 h 60"/>
                <a:gd name="T4" fmla="*/ 265 w 442"/>
                <a:gd name="T5" fmla="*/ 59 h 60"/>
                <a:gd name="T6" fmla="*/ 442 w 442"/>
                <a:gd name="T7" fmla="*/ 32 h 60"/>
                <a:gd name="T8" fmla="*/ 442 w 442"/>
                <a:gd name="T9" fmla="*/ 23 h 60"/>
                <a:gd name="T10" fmla="*/ 297 w 442"/>
                <a:gd name="T11" fmla="*/ 43 h 60"/>
                <a:gd name="T12" fmla="*/ 272 w 442"/>
                <a:gd name="T13" fmla="*/ 43 h 60"/>
                <a:gd name="T14" fmla="*/ 118 w 442"/>
                <a:gd name="T15" fmla="*/ 22 h 60"/>
                <a:gd name="T16" fmla="*/ 39 w 442"/>
                <a:gd name="T17" fmla="*/ 0 h 60"/>
                <a:gd name="T18" fmla="*/ 6 w 442"/>
                <a:gd name="T19" fmla="*/ 0 h 60"/>
                <a:gd name="T20" fmla="*/ 0 w 442"/>
                <a:gd name="T21" fmla="*/ 6 h 60"/>
                <a:gd name="T22" fmla="*/ 0 w 442"/>
                <a:gd name="T23" fmla="*/ 10 h 60"/>
                <a:gd name="T24" fmla="*/ 260 w 442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60">
                  <a:moveTo>
                    <a:pt x="260" y="59"/>
                  </a:moveTo>
                  <a:cubicBezTo>
                    <a:pt x="261" y="59"/>
                    <a:pt x="262" y="59"/>
                    <a:pt x="263" y="59"/>
                  </a:cubicBezTo>
                  <a:cubicBezTo>
                    <a:pt x="264" y="59"/>
                    <a:pt x="264" y="59"/>
                    <a:pt x="265" y="59"/>
                  </a:cubicBezTo>
                  <a:cubicBezTo>
                    <a:pt x="338" y="60"/>
                    <a:pt x="397" y="47"/>
                    <a:pt x="442" y="32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395" y="36"/>
                    <a:pt x="347" y="43"/>
                    <a:pt x="297" y="43"/>
                  </a:cubicBezTo>
                  <a:cubicBezTo>
                    <a:pt x="289" y="43"/>
                    <a:pt x="280" y="43"/>
                    <a:pt x="272" y="43"/>
                  </a:cubicBezTo>
                  <a:cubicBezTo>
                    <a:pt x="222" y="42"/>
                    <a:pt x="170" y="34"/>
                    <a:pt x="118" y="22"/>
                  </a:cubicBezTo>
                  <a:cubicBezTo>
                    <a:pt x="92" y="16"/>
                    <a:pt x="65" y="8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0" y="45"/>
                    <a:pt x="187" y="58"/>
                    <a:pt x="26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16249D2D-900B-4022-8A63-776A26CD0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691"/>
              <a:ext cx="184" cy="32"/>
            </a:xfrm>
            <a:custGeom>
              <a:avLst/>
              <a:gdLst>
                <a:gd name="T0" fmla="*/ 88 w 88"/>
                <a:gd name="T1" fmla="*/ 6 h 15"/>
                <a:gd name="T2" fmla="*/ 86 w 88"/>
                <a:gd name="T3" fmla="*/ 2 h 15"/>
                <a:gd name="T4" fmla="*/ 84 w 88"/>
                <a:gd name="T5" fmla="*/ 0 h 15"/>
                <a:gd name="T6" fmla="*/ 81 w 88"/>
                <a:gd name="T7" fmla="*/ 0 h 15"/>
                <a:gd name="T8" fmla="*/ 0 w 88"/>
                <a:gd name="T9" fmla="*/ 0 h 15"/>
                <a:gd name="T10" fmla="*/ 88 w 88"/>
                <a:gd name="T11" fmla="*/ 15 h 15"/>
                <a:gd name="T12" fmla="*/ 88 w 88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cubicBezTo>
                    <a:pt x="88" y="5"/>
                    <a:pt x="87" y="3"/>
                    <a:pt x="86" y="2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65" y="12"/>
                    <a:pt x="88" y="15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10EAF4FC-2A6A-421E-82E3-D41E978E4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32"/>
              <a:ext cx="356" cy="57"/>
            </a:xfrm>
            <a:custGeom>
              <a:avLst/>
              <a:gdLst>
                <a:gd name="T0" fmla="*/ 167 w 170"/>
                <a:gd name="T1" fmla="*/ 1 h 27"/>
                <a:gd name="T2" fmla="*/ 15 w 170"/>
                <a:gd name="T3" fmla="*/ 6 h 27"/>
                <a:gd name="T4" fmla="*/ 0 w 170"/>
                <a:gd name="T5" fmla="*/ 5 h 27"/>
                <a:gd name="T6" fmla="*/ 0 w 170"/>
                <a:gd name="T7" fmla="*/ 26 h 27"/>
                <a:gd name="T8" fmla="*/ 47 w 170"/>
                <a:gd name="T9" fmla="*/ 27 h 27"/>
                <a:gd name="T10" fmla="*/ 170 w 170"/>
                <a:gd name="T11" fmla="*/ 15 h 27"/>
                <a:gd name="T12" fmla="*/ 170 w 170"/>
                <a:gd name="T13" fmla="*/ 0 h 27"/>
                <a:gd name="T14" fmla="*/ 167 w 170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27">
                  <a:moveTo>
                    <a:pt x="167" y="1"/>
                  </a:moveTo>
                  <a:cubicBezTo>
                    <a:pt x="118" y="8"/>
                    <a:pt x="67" y="10"/>
                    <a:pt x="15" y="6"/>
                  </a:cubicBezTo>
                  <a:cubicBezTo>
                    <a:pt x="10" y="6"/>
                    <a:pt x="5" y="6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7"/>
                    <a:pt x="31" y="27"/>
                    <a:pt x="47" y="27"/>
                  </a:cubicBezTo>
                  <a:cubicBezTo>
                    <a:pt x="92" y="27"/>
                    <a:pt x="133" y="22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9" y="0"/>
                    <a:pt x="168" y="0"/>
                    <a:pt x="1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6B2E5A10-0F5B-43E7-9F36-841D1FD61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6" y="2589"/>
              <a:ext cx="140" cy="34"/>
            </a:xfrm>
            <a:custGeom>
              <a:avLst/>
              <a:gdLst>
                <a:gd name="T0" fmla="*/ 67 w 67"/>
                <a:gd name="T1" fmla="*/ 10 h 16"/>
                <a:gd name="T2" fmla="*/ 67 w 67"/>
                <a:gd name="T3" fmla="*/ 0 h 16"/>
                <a:gd name="T4" fmla="*/ 54 w 67"/>
                <a:gd name="T5" fmla="*/ 3 h 16"/>
                <a:gd name="T6" fmla="*/ 14 w 67"/>
                <a:gd name="T7" fmla="*/ 13 h 16"/>
                <a:gd name="T8" fmla="*/ 0 w 67"/>
                <a:gd name="T9" fmla="*/ 16 h 16"/>
                <a:gd name="T10" fmla="*/ 63 w 67"/>
                <a:gd name="T11" fmla="*/ 16 h 16"/>
                <a:gd name="T12" fmla="*/ 67 w 6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6">
                  <a:moveTo>
                    <a:pt x="67" y="1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8" y="2"/>
                    <a:pt x="54" y="3"/>
                  </a:cubicBezTo>
                  <a:cubicBezTo>
                    <a:pt x="41" y="7"/>
                    <a:pt x="27" y="10"/>
                    <a:pt x="14" y="13"/>
                  </a:cubicBezTo>
                  <a:cubicBezTo>
                    <a:pt x="9" y="14"/>
                    <a:pt x="5" y="15"/>
                    <a:pt x="0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5"/>
                    <a:pt x="67" y="13"/>
                    <a:pt x="6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E201A802-6D50-4718-8742-27ADA7196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691"/>
              <a:ext cx="356" cy="95"/>
            </a:xfrm>
            <a:custGeom>
              <a:avLst/>
              <a:gdLst>
                <a:gd name="T0" fmla="*/ 4 w 170"/>
                <a:gd name="T1" fmla="*/ 0 h 45"/>
                <a:gd name="T2" fmla="*/ 3 w 170"/>
                <a:gd name="T3" fmla="*/ 1 h 45"/>
                <a:gd name="T4" fmla="*/ 2 w 170"/>
                <a:gd name="T5" fmla="*/ 1 h 45"/>
                <a:gd name="T6" fmla="*/ 1 w 170"/>
                <a:gd name="T7" fmla="*/ 2 h 45"/>
                <a:gd name="T8" fmla="*/ 1 w 170"/>
                <a:gd name="T9" fmla="*/ 3 h 45"/>
                <a:gd name="T10" fmla="*/ 0 w 170"/>
                <a:gd name="T11" fmla="*/ 5 h 45"/>
                <a:gd name="T12" fmla="*/ 111 w 170"/>
                <a:gd name="T13" fmla="*/ 36 h 45"/>
                <a:gd name="T14" fmla="*/ 170 w 170"/>
                <a:gd name="T15" fmla="*/ 45 h 45"/>
                <a:gd name="T16" fmla="*/ 170 w 170"/>
                <a:gd name="T17" fmla="*/ 30 h 45"/>
                <a:gd name="T18" fmla="*/ 124 w 170"/>
                <a:gd name="T19" fmla="*/ 22 h 45"/>
                <a:gd name="T20" fmla="*/ 42 w 170"/>
                <a:gd name="T21" fmla="*/ 0 h 45"/>
                <a:gd name="T22" fmla="*/ 6 w 170"/>
                <a:gd name="T23" fmla="*/ 0 h 45"/>
                <a:gd name="T24" fmla="*/ 4 w 170"/>
                <a:gd name="T25" fmla="*/ 0 h 45"/>
                <a:gd name="T26" fmla="*/ 4 w 170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4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0" y="19"/>
                    <a:pt x="77" y="29"/>
                    <a:pt x="111" y="36"/>
                  </a:cubicBezTo>
                  <a:cubicBezTo>
                    <a:pt x="132" y="40"/>
                    <a:pt x="151" y="43"/>
                    <a:pt x="170" y="45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55" y="28"/>
                    <a:pt x="140" y="25"/>
                    <a:pt x="124" y="22"/>
                  </a:cubicBezTo>
                  <a:cubicBezTo>
                    <a:pt x="97" y="16"/>
                    <a:pt x="70" y="9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B94C8EB3-3E0C-4F4E-8C98-EB90DE29B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1" y="2252"/>
              <a:ext cx="270" cy="78"/>
            </a:xfrm>
            <a:custGeom>
              <a:avLst/>
              <a:gdLst>
                <a:gd name="T0" fmla="*/ 129 w 129"/>
                <a:gd name="T1" fmla="*/ 0 h 37"/>
                <a:gd name="T2" fmla="*/ 0 w 129"/>
                <a:gd name="T3" fmla="*/ 37 h 37"/>
                <a:gd name="T4" fmla="*/ 57 w 129"/>
                <a:gd name="T5" fmla="*/ 37 h 37"/>
                <a:gd name="T6" fmla="*/ 129 w 129"/>
                <a:gd name="T7" fmla="*/ 10 h 37"/>
                <a:gd name="T8" fmla="*/ 129 w 12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7">
                  <a:moveTo>
                    <a:pt x="129" y="0"/>
                  </a:moveTo>
                  <a:cubicBezTo>
                    <a:pt x="87" y="18"/>
                    <a:pt x="44" y="30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84" y="29"/>
                    <a:pt x="108" y="19"/>
                    <a:pt x="129" y="10"/>
                  </a:cubicBez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1B5FBECC-6587-481D-A053-7BDD7484BB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460"/>
              <a:ext cx="356" cy="78"/>
            </a:xfrm>
            <a:custGeom>
              <a:avLst/>
              <a:gdLst>
                <a:gd name="T0" fmla="*/ 114 w 170"/>
                <a:gd name="T1" fmla="*/ 10 h 37"/>
                <a:gd name="T2" fmla="*/ 22 w 170"/>
                <a:gd name="T3" fmla="*/ 17 h 37"/>
                <a:gd name="T4" fmla="*/ 0 w 170"/>
                <a:gd name="T5" fmla="*/ 16 h 37"/>
                <a:gd name="T6" fmla="*/ 0 w 170"/>
                <a:gd name="T7" fmla="*/ 37 h 37"/>
                <a:gd name="T8" fmla="*/ 170 w 170"/>
                <a:gd name="T9" fmla="*/ 15 h 37"/>
                <a:gd name="T10" fmla="*/ 170 w 170"/>
                <a:gd name="T11" fmla="*/ 0 h 37"/>
                <a:gd name="T12" fmla="*/ 114 w 170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7">
                  <a:moveTo>
                    <a:pt x="114" y="10"/>
                  </a:moveTo>
                  <a:cubicBezTo>
                    <a:pt x="84" y="14"/>
                    <a:pt x="53" y="16"/>
                    <a:pt x="22" y="17"/>
                  </a:cubicBezTo>
                  <a:cubicBezTo>
                    <a:pt x="14" y="17"/>
                    <a:pt x="7" y="17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4" y="36"/>
                    <a:pt x="121" y="28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1" y="4"/>
                    <a:pt x="133" y="7"/>
                    <a:pt x="11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AB1AE2E7-FBE5-4064-95C7-34D1A87818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0" y="2302"/>
              <a:ext cx="71" cy="28"/>
            </a:xfrm>
            <a:custGeom>
              <a:avLst/>
              <a:gdLst>
                <a:gd name="T0" fmla="*/ 28 w 34"/>
                <a:gd name="T1" fmla="*/ 13 h 13"/>
                <a:gd name="T2" fmla="*/ 34 w 34"/>
                <a:gd name="T3" fmla="*/ 9 h 13"/>
                <a:gd name="T4" fmla="*/ 34 w 34"/>
                <a:gd name="T5" fmla="*/ 0 h 13"/>
                <a:gd name="T6" fmla="*/ 33 w 34"/>
                <a:gd name="T7" fmla="*/ 0 h 13"/>
                <a:gd name="T8" fmla="*/ 9 w 34"/>
                <a:gd name="T9" fmla="*/ 10 h 13"/>
                <a:gd name="T10" fmla="*/ 0 w 34"/>
                <a:gd name="T11" fmla="*/ 13 h 13"/>
                <a:gd name="T12" fmla="*/ 28 w 3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30" y="13"/>
                    <a:pt x="33" y="12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3"/>
                    <a:pt x="17" y="7"/>
                    <a:pt x="9" y="10"/>
                  </a:cubicBezTo>
                  <a:cubicBezTo>
                    <a:pt x="5" y="11"/>
                    <a:pt x="2" y="12"/>
                    <a:pt x="0" y="13"/>
                  </a:cubicBezTo>
                  <a:lnTo>
                    <a:pt x="2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B72BF06C-EEA6-4D81-A7E4-68DE9307B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526"/>
              <a:ext cx="356" cy="88"/>
            </a:xfrm>
            <a:custGeom>
              <a:avLst/>
              <a:gdLst>
                <a:gd name="T0" fmla="*/ 170 w 170"/>
                <a:gd name="T1" fmla="*/ 0 h 42"/>
                <a:gd name="T2" fmla="*/ 0 w 170"/>
                <a:gd name="T3" fmla="*/ 21 h 42"/>
                <a:gd name="T4" fmla="*/ 0 w 170"/>
                <a:gd name="T5" fmla="*/ 40 h 42"/>
                <a:gd name="T6" fmla="*/ 0 w 170"/>
                <a:gd name="T7" fmla="*/ 41 h 42"/>
                <a:gd name="T8" fmla="*/ 0 w 170"/>
                <a:gd name="T9" fmla="*/ 42 h 42"/>
                <a:gd name="T10" fmla="*/ 66 w 170"/>
                <a:gd name="T11" fmla="*/ 36 h 42"/>
                <a:gd name="T12" fmla="*/ 170 w 170"/>
                <a:gd name="T13" fmla="*/ 15 h 42"/>
                <a:gd name="T14" fmla="*/ 170 w 17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42">
                  <a:moveTo>
                    <a:pt x="170" y="0"/>
                  </a:moveTo>
                  <a:cubicBezTo>
                    <a:pt x="115" y="14"/>
                    <a:pt x="58" y="21"/>
                    <a:pt x="0" y="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23" y="41"/>
                    <a:pt x="45" y="39"/>
                    <a:pt x="66" y="36"/>
                  </a:cubicBezTo>
                  <a:cubicBezTo>
                    <a:pt x="104" y="31"/>
                    <a:pt x="138" y="24"/>
                    <a:pt x="170" y="15"/>
                  </a:cubicBez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B3088C02-336E-47E4-B195-433B35506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97"/>
              <a:ext cx="356" cy="68"/>
            </a:xfrm>
            <a:custGeom>
              <a:avLst/>
              <a:gdLst>
                <a:gd name="T0" fmla="*/ 0 w 170"/>
                <a:gd name="T1" fmla="*/ 10 h 32"/>
                <a:gd name="T2" fmla="*/ 0 w 170"/>
                <a:gd name="T3" fmla="*/ 31 h 32"/>
                <a:gd name="T4" fmla="*/ 170 w 170"/>
                <a:gd name="T5" fmla="*/ 15 h 32"/>
                <a:gd name="T6" fmla="*/ 170 w 170"/>
                <a:gd name="T7" fmla="*/ 0 h 32"/>
                <a:gd name="T8" fmla="*/ 129 w 170"/>
                <a:gd name="T9" fmla="*/ 6 h 32"/>
                <a:gd name="T10" fmla="*/ 0 w 170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">
                  <a:moveTo>
                    <a:pt x="0" y="1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64" y="32"/>
                    <a:pt x="121" y="26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6" y="2"/>
                    <a:pt x="143" y="4"/>
                    <a:pt x="129" y="6"/>
                  </a:cubicBezTo>
                  <a:cubicBezTo>
                    <a:pt x="87" y="11"/>
                    <a:pt x="44" y="13"/>
                    <a:pt x="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124" name="Afbeelding 123">
            <a:extLst>
              <a:ext uri="{FF2B5EF4-FFF2-40B4-BE49-F238E27FC236}">
                <a16:creationId xmlns:a16="http://schemas.microsoft.com/office/drawing/2014/main" id="{F10D9F5E-1DAF-46E7-8EC8-98CC40241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5" b="24175"/>
          <a:stretch/>
        </p:blipFill>
        <p:spPr>
          <a:xfrm>
            <a:off x="5588648" y="640072"/>
            <a:ext cx="977566" cy="504916"/>
          </a:xfrm>
          <a:prstGeom prst="rect">
            <a:avLst/>
          </a:prstGeom>
        </p:spPr>
      </p:pic>
      <p:pic>
        <p:nvPicPr>
          <p:cNvPr id="125" name="Afbeelding 124">
            <a:extLst>
              <a:ext uri="{FF2B5EF4-FFF2-40B4-BE49-F238E27FC236}">
                <a16:creationId xmlns:a16="http://schemas.microsoft.com/office/drawing/2014/main" id="{5CAB7A0E-D681-491F-980F-35013113F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5" b="27545"/>
          <a:stretch/>
        </p:blipFill>
        <p:spPr>
          <a:xfrm>
            <a:off x="7676449" y="548640"/>
            <a:ext cx="1450772" cy="651528"/>
          </a:xfrm>
          <a:prstGeom prst="rect">
            <a:avLst/>
          </a:prstGeom>
        </p:spPr>
      </p:pic>
      <p:pic>
        <p:nvPicPr>
          <p:cNvPr id="126" name="Afbeelding 125" descr="Afbeelding met teken, klok&#10;&#10;Automatisch gegenereerde beschrijving">
            <a:extLst>
              <a:ext uri="{FF2B5EF4-FFF2-40B4-BE49-F238E27FC236}">
                <a16:creationId xmlns:a16="http://schemas.microsoft.com/office/drawing/2014/main" id="{7C39C6D5-8E19-4F01-B7D9-AC4D20629B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14" y="618040"/>
            <a:ext cx="1254115" cy="50164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0FD4CB6-E0E6-4CD7-9683-AA742F3FB2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2120" y="716560"/>
            <a:ext cx="1450772" cy="3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Multi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rije vorm: vorm 78">
            <a:extLst>
              <a:ext uri="{FF2B5EF4-FFF2-40B4-BE49-F238E27FC236}">
                <a16:creationId xmlns:a16="http://schemas.microsoft.com/office/drawing/2014/main" id="{F93A8EDE-4312-4408-899D-E211080C4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Tijdelijke aanduiding voor afbeelding 76">
            <a:extLst>
              <a:ext uri="{FF2B5EF4-FFF2-40B4-BE49-F238E27FC236}">
                <a16:creationId xmlns:a16="http://schemas.microsoft.com/office/drawing/2014/main" id="{169AF84B-62CE-43AF-9FFE-CB9F5E5BE1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9098" y="1351369"/>
            <a:ext cx="11767213" cy="4211954"/>
          </a:xfrm>
          <a:custGeom>
            <a:avLst/>
            <a:gdLst>
              <a:gd name="connsiteX0" fmla="*/ 0 w 11770281"/>
              <a:gd name="connsiteY0" fmla="*/ 0 h 5344248"/>
              <a:gd name="connsiteX1" fmla="*/ 11770281 w 11770281"/>
              <a:gd name="connsiteY1" fmla="*/ 0 h 5344248"/>
              <a:gd name="connsiteX2" fmla="*/ 11770281 w 11770281"/>
              <a:gd name="connsiteY2" fmla="*/ 4934270 h 5344248"/>
              <a:gd name="connsiteX3" fmla="*/ 5889972 w 11770281"/>
              <a:gd name="connsiteY3" fmla="*/ 5344248 h 5344248"/>
              <a:gd name="connsiteX4" fmla="*/ 7925 w 11770281"/>
              <a:gd name="connsiteY4" fmla="*/ 4934148 h 5344248"/>
              <a:gd name="connsiteX5" fmla="*/ 3196 w 11770281"/>
              <a:gd name="connsiteY5" fmla="*/ 4933544 h 5344248"/>
              <a:gd name="connsiteX6" fmla="*/ 0 w 11770281"/>
              <a:gd name="connsiteY6" fmla="*/ 812 h 534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0281" h="5344248">
                <a:moveTo>
                  <a:pt x="0" y="0"/>
                </a:moveTo>
                <a:lnTo>
                  <a:pt x="11770281" y="0"/>
                </a:lnTo>
                <a:lnTo>
                  <a:pt x="11770281" y="4934270"/>
                </a:lnTo>
                <a:lnTo>
                  <a:pt x="5889972" y="5344248"/>
                </a:lnTo>
                <a:lnTo>
                  <a:pt x="7925" y="4934148"/>
                </a:lnTo>
                <a:lnTo>
                  <a:pt x="3196" y="4933544"/>
                </a:lnTo>
                <a:lnTo>
                  <a:pt x="0" y="8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78" name="Ondertitel 2">
            <a:extLst>
              <a:ext uri="{FF2B5EF4-FFF2-40B4-BE49-F238E27FC236}">
                <a16:creationId xmlns:a16="http://schemas.microsoft.com/office/drawing/2014/main" id="{CF01E98A-12FC-48ED-A862-E09026D1D7F6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831614" y="6158261"/>
            <a:ext cx="8528773" cy="272813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van de spreker / Datum</a:t>
            </a:r>
          </a:p>
        </p:txBody>
      </p:sp>
      <p:grpSp>
        <p:nvGrpSpPr>
          <p:cNvPr id="82" name="Groep 81">
            <a:extLst>
              <a:ext uri="{FF2B5EF4-FFF2-40B4-BE49-F238E27FC236}">
                <a16:creationId xmlns:a16="http://schemas.microsoft.com/office/drawing/2014/main" id="{F77BB341-8CB7-498F-90CA-21EBB7F6A3B6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12377867" y="0"/>
            <a:chExt cx="3593091" cy="6025208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0C39F3A0-1103-44BD-8D1C-2F6BD0A84FC4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602520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A36397C-3A9A-4CD8-8E43-719B50F3664E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970BD00-7615-4430-BC64-F3535001EB8E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F723C82B-73B8-49C6-A124-E9FE2F212CBD}"/>
                </a:ext>
              </a:extLst>
            </p:cNvPr>
            <p:cNvGrpSpPr/>
            <p:nvPr userDrawn="1"/>
          </p:nvGrpSpPr>
          <p:grpSpPr>
            <a:xfrm>
              <a:off x="12847853" y="1231351"/>
              <a:ext cx="294789" cy="318834"/>
              <a:chOff x="14466489" y="1001522"/>
              <a:chExt cx="290627" cy="3143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38527B74-12B9-455A-96C0-B41F7C12CF8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Ovaal 199">
                <a:extLst>
                  <a:ext uri="{FF2B5EF4-FFF2-40B4-BE49-F238E27FC236}">
                    <a16:creationId xmlns:a16="http://schemas.microsoft.com/office/drawing/2014/main" id="{A821F8A7-F63C-42C6-83B2-B077F3F3857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Vrije vorm: vorm 200">
                <a:extLst>
                  <a:ext uri="{FF2B5EF4-FFF2-40B4-BE49-F238E27FC236}">
                    <a16:creationId xmlns:a16="http://schemas.microsoft.com/office/drawing/2014/main" id="{DCF7CAF6-36DE-4355-97CE-B4B38870447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hthoek: afgeronde hoeken 201">
                <a:extLst>
                  <a:ext uri="{FF2B5EF4-FFF2-40B4-BE49-F238E27FC236}">
                    <a16:creationId xmlns:a16="http://schemas.microsoft.com/office/drawing/2014/main" id="{F278AA97-438B-43CC-8268-397DE6DD955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EDF89C32-0447-4011-AF1F-6022E989CE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Rechte verbindingslijn 203">
                <a:extLst>
                  <a:ext uri="{FF2B5EF4-FFF2-40B4-BE49-F238E27FC236}">
                    <a16:creationId xmlns:a16="http://schemas.microsoft.com/office/drawing/2014/main" id="{4FE9392B-CF49-44D9-9708-A7898B1AC38A}"/>
                  </a:ext>
                </a:extLst>
              </p:cNvPr>
              <p:cNvCxnSpPr>
                <a:cxnSpLocks/>
                <a:stCxn id="20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9039D2E-0D9A-49BC-809F-B52A4F698D6D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54BAFD2-7FF0-41E8-8F13-503C81D9A442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D49E850-8C51-4BDE-9018-DA26F97E73E3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815AD41B-489E-4A04-8239-B3B01237BAC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7DA9E068-72D5-4420-B2E3-DE22B471F89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98" name="Gelijkbenige driehoek 197">
                <a:extLst>
                  <a:ext uri="{FF2B5EF4-FFF2-40B4-BE49-F238E27FC236}">
                    <a16:creationId xmlns:a16="http://schemas.microsoft.com/office/drawing/2014/main" id="{B4B0CCB9-81DF-423C-939C-42A9B8D342B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2FAC3966-2B7B-4796-B5A8-01CAC830F89A}"/>
                </a:ext>
              </a:extLst>
            </p:cNvPr>
            <p:cNvSpPr/>
            <p:nvPr userDrawn="1"/>
          </p:nvSpPr>
          <p:spPr>
            <a:xfrm>
              <a:off x="12560445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80C8290-E1A7-43CA-854A-B50794B7A5E5}"/>
                </a:ext>
              </a:extLst>
            </p:cNvPr>
            <p:cNvSpPr/>
            <p:nvPr userDrawn="1"/>
          </p:nvSpPr>
          <p:spPr>
            <a:xfrm>
              <a:off x="128446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99F9676-E57E-4781-805C-75BDC1665463}"/>
                </a:ext>
              </a:extLst>
            </p:cNvPr>
            <p:cNvSpPr/>
            <p:nvPr userDrawn="1"/>
          </p:nvSpPr>
          <p:spPr>
            <a:xfrm>
              <a:off x="12560445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491B23B-47D6-4CF9-AB3F-A85D40BE7594}"/>
                </a:ext>
              </a:extLst>
            </p:cNvPr>
            <p:cNvSpPr/>
            <p:nvPr userDrawn="1"/>
          </p:nvSpPr>
          <p:spPr>
            <a:xfrm>
              <a:off x="12844617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22220D4B-9810-4AC7-851A-71D5B2D4872F}"/>
                </a:ext>
              </a:extLst>
            </p:cNvPr>
            <p:cNvGrpSpPr/>
            <p:nvPr userDrawn="1"/>
          </p:nvGrpSpPr>
          <p:grpSpPr>
            <a:xfrm>
              <a:off x="12755738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4F30173D-4423-4675-BA75-5ABDBAB71D4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CAD7154A-2A16-403B-B94F-5B0E522CD88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90" name="Groep 189">
                    <a:extLst>
                      <a:ext uri="{FF2B5EF4-FFF2-40B4-BE49-F238E27FC236}">
                        <a16:creationId xmlns:a16="http://schemas.microsoft.com/office/drawing/2014/main" id="{78543CDB-BE00-470C-A61A-A4D31B27BB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93" name="Rechthoek 192">
                      <a:extLst>
                        <a:ext uri="{FF2B5EF4-FFF2-40B4-BE49-F238E27FC236}">
                          <a16:creationId xmlns:a16="http://schemas.microsoft.com/office/drawing/2014/main" id="{95EE74B7-1C57-441A-83BA-30F4EB472CC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2C51D6AD-9BE9-4A20-8606-02ECCF19CD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Ovaal 194">
                      <a:extLst>
                        <a:ext uri="{FF2B5EF4-FFF2-40B4-BE49-F238E27FC236}">
                          <a16:creationId xmlns:a16="http://schemas.microsoft.com/office/drawing/2014/main" id="{B887E4EC-31B2-4AA9-857A-3FE89992A6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528F06FB-86B0-4869-ACA9-34EDF753F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450FF46D-C8CC-4D55-AF05-399D009B1B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95C1F23E-9F3F-4A7B-B69A-4D58157C394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8" name="Rechthoek 187">
                    <a:extLst>
                      <a:ext uri="{FF2B5EF4-FFF2-40B4-BE49-F238E27FC236}">
                        <a16:creationId xmlns:a16="http://schemas.microsoft.com/office/drawing/2014/main" id="{A21ECE89-A7F6-4576-832F-A1C28E85C9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9" name="Rechthoek 188">
                    <a:extLst>
                      <a:ext uri="{FF2B5EF4-FFF2-40B4-BE49-F238E27FC236}">
                        <a16:creationId xmlns:a16="http://schemas.microsoft.com/office/drawing/2014/main" id="{EDB29BDE-A647-4C61-8F04-663D576C066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5D89AB07-39D0-49DF-A340-F29C4C22A26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8D4900F6-F5C4-44E3-9899-1B2893380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71C60356-CA4E-4998-B2DD-187C683F711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EDE96F9C-6F75-435A-BFCB-690EF1229ED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1" name="Gelijkbenige driehoek 120">
                <a:extLst>
                  <a:ext uri="{FF2B5EF4-FFF2-40B4-BE49-F238E27FC236}">
                    <a16:creationId xmlns:a16="http://schemas.microsoft.com/office/drawing/2014/main" id="{1C4A7324-29CA-41ED-8FD5-FE7F1DB92DA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C153DF37-FB00-4F1E-8A70-78C97DC32C7F}"/>
                </a:ext>
              </a:extLst>
            </p:cNvPr>
            <p:cNvSpPr/>
            <p:nvPr userDrawn="1"/>
          </p:nvSpPr>
          <p:spPr>
            <a:xfrm>
              <a:off x="1284719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8841E94A-83E4-4D54-B7C8-2A656C2C42AF}"/>
                </a:ext>
              </a:extLst>
            </p:cNvPr>
            <p:cNvGrpSpPr/>
            <p:nvPr userDrawn="1"/>
          </p:nvGrpSpPr>
          <p:grpSpPr>
            <a:xfrm>
              <a:off x="13678213" y="3399207"/>
              <a:ext cx="1222990" cy="563933"/>
              <a:chOff x="-2485819" y="3399207"/>
              <a:chExt cx="1222990" cy="563933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13264E39-AD45-41FF-A5D2-AC4A62CA318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F5AB91B8-3BEA-4B26-8DF3-26AF6840049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6E7E58DE-69C4-4541-ACA0-E4519BFD7DF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3" name="Rechthoek: afgeronde hoeken 112">
                  <a:extLst>
                    <a:ext uri="{FF2B5EF4-FFF2-40B4-BE49-F238E27FC236}">
                      <a16:creationId xmlns:a16="http://schemas.microsoft.com/office/drawing/2014/main" id="{95010D82-1939-40C5-86DB-F4390008F9E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159A9ACA-BA89-435D-8939-69DDC3EE714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F7C93D79-561D-4F31-A8FC-24C9C032041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A89D64BB-71C9-4994-BFF7-483836364F0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45E405CE-34FC-4136-AC11-599F588CCF7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3A1BC37-A38D-4EF9-B43F-85C76267AD5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8BC9A76D-615F-437C-9981-1C38AAC4756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D2179DE5-95EC-48E7-8D42-66E64606CF0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7" name="Rechthoek: afgeronde hoeken 106">
                    <a:extLst>
                      <a:ext uri="{FF2B5EF4-FFF2-40B4-BE49-F238E27FC236}">
                        <a16:creationId xmlns:a16="http://schemas.microsoft.com/office/drawing/2014/main" id="{B719F31B-0FD8-44B4-A3D5-41258D2A1A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52E4F764-54F9-4F93-82FE-09F9A31654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C8700F60-C883-4887-AB45-4C0AC79110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83819CD-16FB-4E64-982D-92B20DFDC4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C4F1546F-F87B-4D2E-A857-1F6F3AE77A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405506A6-BDB6-4B05-8BC9-E369187FE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6" name="Boog 105">
                  <a:extLst>
                    <a:ext uri="{FF2B5EF4-FFF2-40B4-BE49-F238E27FC236}">
                      <a16:creationId xmlns:a16="http://schemas.microsoft.com/office/drawing/2014/main" id="{088FD027-CAFD-48CF-8BC2-3C8BC94A006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C35BE10B-6985-474A-9F8C-5859C81A591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260819B5-7A91-417C-8C19-D6375A85EB1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EFA816DC-63FB-4EBB-A3A0-0C696C5D007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Titel 5">
            <a:extLst>
              <a:ext uri="{FF2B5EF4-FFF2-40B4-BE49-F238E27FC236}">
                <a16:creationId xmlns:a16="http://schemas.microsoft.com/office/drawing/2014/main" id="{69BE2E48-3D6D-4802-8CB7-80B986C8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651" y="2056048"/>
            <a:ext cx="9482420" cy="2288285"/>
          </a:xfrm>
        </p:spPr>
        <p:txBody>
          <a:bodyPr anchor="ctr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Plaats hier naam presentatie, max. 2 regels</a:t>
            </a:r>
          </a:p>
        </p:txBody>
      </p:sp>
      <p:grpSp>
        <p:nvGrpSpPr>
          <p:cNvPr id="155" name="Group 4">
            <a:extLst>
              <a:ext uri="{FF2B5EF4-FFF2-40B4-BE49-F238E27FC236}">
                <a16:creationId xmlns:a16="http://schemas.microsoft.com/office/drawing/2014/main" id="{542CB90F-41C1-4D69-99D8-1BEC88C92D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4646" y="654206"/>
            <a:ext cx="1423610" cy="450218"/>
            <a:chOff x="2355" y="1691"/>
            <a:chExt cx="2966" cy="938"/>
          </a:xfrm>
          <a:solidFill>
            <a:schemeClr val="accent1"/>
          </a:solidFill>
        </p:grpSpPr>
        <p:sp>
          <p:nvSpPr>
            <p:cNvPr id="156" name="Freeform 5">
              <a:extLst>
                <a:ext uri="{FF2B5EF4-FFF2-40B4-BE49-F238E27FC236}">
                  <a16:creationId xmlns:a16="http://schemas.microsoft.com/office/drawing/2014/main" id="{FF1C893A-EE9D-4A4E-903F-A4F9F2B78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1704"/>
              <a:ext cx="258" cy="392"/>
            </a:xfrm>
            <a:custGeom>
              <a:avLst/>
              <a:gdLst>
                <a:gd name="T0" fmla="*/ 0 w 258"/>
                <a:gd name="T1" fmla="*/ 55 h 392"/>
                <a:gd name="T2" fmla="*/ 0 w 258"/>
                <a:gd name="T3" fmla="*/ 0 h 392"/>
                <a:gd name="T4" fmla="*/ 258 w 258"/>
                <a:gd name="T5" fmla="*/ 0 h 392"/>
                <a:gd name="T6" fmla="*/ 258 w 258"/>
                <a:gd name="T7" fmla="*/ 61 h 392"/>
                <a:gd name="T8" fmla="*/ 76 w 258"/>
                <a:gd name="T9" fmla="*/ 324 h 392"/>
                <a:gd name="T10" fmla="*/ 76 w 258"/>
                <a:gd name="T11" fmla="*/ 337 h 392"/>
                <a:gd name="T12" fmla="*/ 258 w 258"/>
                <a:gd name="T13" fmla="*/ 337 h 392"/>
                <a:gd name="T14" fmla="*/ 258 w 258"/>
                <a:gd name="T15" fmla="*/ 392 h 392"/>
                <a:gd name="T16" fmla="*/ 0 w 258"/>
                <a:gd name="T17" fmla="*/ 392 h 392"/>
                <a:gd name="T18" fmla="*/ 0 w 258"/>
                <a:gd name="T19" fmla="*/ 331 h 392"/>
                <a:gd name="T20" fmla="*/ 180 w 258"/>
                <a:gd name="T21" fmla="*/ 67 h 392"/>
                <a:gd name="T22" fmla="*/ 180 w 258"/>
                <a:gd name="T23" fmla="*/ 55 h 392"/>
                <a:gd name="T24" fmla="*/ 0 w 258"/>
                <a:gd name="T25" fmla="*/ 5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392">
                  <a:moveTo>
                    <a:pt x="0" y="5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61"/>
                  </a:lnTo>
                  <a:lnTo>
                    <a:pt x="76" y="324"/>
                  </a:lnTo>
                  <a:lnTo>
                    <a:pt x="76" y="337"/>
                  </a:lnTo>
                  <a:lnTo>
                    <a:pt x="258" y="337"/>
                  </a:lnTo>
                  <a:lnTo>
                    <a:pt x="258" y="392"/>
                  </a:lnTo>
                  <a:lnTo>
                    <a:pt x="0" y="392"/>
                  </a:lnTo>
                  <a:lnTo>
                    <a:pt x="0" y="331"/>
                  </a:lnTo>
                  <a:lnTo>
                    <a:pt x="180" y="67"/>
                  </a:lnTo>
                  <a:lnTo>
                    <a:pt x="18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A38F832F-1399-43EF-BC3B-39B67417EA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9" y="1695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6 h 401"/>
                <a:gd name="T6" fmla="*/ 0 w 63"/>
                <a:gd name="T7" fmla="*/ 66 h 401"/>
                <a:gd name="T8" fmla="*/ 0 w 63"/>
                <a:gd name="T9" fmla="*/ 0 h 401"/>
                <a:gd name="T10" fmla="*/ 0 w 63"/>
                <a:gd name="T11" fmla="*/ 114 h 401"/>
                <a:gd name="T12" fmla="*/ 63 w 63"/>
                <a:gd name="T13" fmla="*/ 114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114"/>
                  </a:moveTo>
                  <a:lnTo>
                    <a:pt x="63" y="114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8" name="Rectangle 7">
              <a:extLst>
                <a:ext uri="{FF2B5EF4-FFF2-40B4-BE49-F238E27FC236}">
                  <a16:creationId xmlns:a16="http://schemas.microsoft.com/office/drawing/2014/main" id="{56ACCAE9-2836-4602-ABA2-F90E4CE58E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13" y="1691"/>
              <a:ext cx="6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E411054E-650E-477D-9E44-0AA3E2FCB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2" y="1809"/>
              <a:ext cx="258" cy="287"/>
            </a:xfrm>
            <a:custGeom>
              <a:avLst/>
              <a:gdLst>
                <a:gd name="T0" fmla="*/ 0 w 258"/>
                <a:gd name="T1" fmla="*/ 0 h 287"/>
                <a:gd name="T2" fmla="*/ 65 w 258"/>
                <a:gd name="T3" fmla="*/ 0 h 287"/>
                <a:gd name="T4" fmla="*/ 120 w 258"/>
                <a:gd name="T5" fmla="*/ 234 h 287"/>
                <a:gd name="T6" fmla="*/ 139 w 258"/>
                <a:gd name="T7" fmla="*/ 234 h 287"/>
                <a:gd name="T8" fmla="*/ 195 w 258"/>
                <a:gd name="T9" fmla="*/ 0 h 287"/>
                <a:gd name="T10" fmla="*/ 258 w 258"/>
                <a:gd name="T11" fmla="*/ 0 h 287"/>
                <a:gd name="T12" fmla="*/ 185 w 258"/>
                <a:gd name="T13" fmla="*/ 287 h 287"/>
                <a:gd name="T14" fmla="*/ 74 w 258"/>
                <a:gd name="T15" fmla="*/ 287 h 287"/>
                <a:gd name="T16" fmla="*/ 0 w 258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87">
                  <a:moveTo>
                    <a:pt x="0" y="0"/>
                  </a:moveTo>
                  <a:lnTo>
                    <a:pt x="65" y="0"/>
                  </a:lnTo>
                  <a:lnTo>
                    <a:pt x="120" y="234"/>
                  </a:lnTo>
                  <a:lnTo>
                    <a:pt x="139" y="234"/>
                  </a:lnTo>
                  <a:lnTo>
                    <a:pt x="195" y="0"/>
                  </a:lnTo>
                  <a:lnTo>
                    <a:pt x="258" y="0"/>
                  </a:lnTo>
                  <a:lnTo>
                    <a:pt x="185" y="287"/>
                  </a:lnTo>
                  <a:lnTo>
                    <a:pt x="74" y="2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id="{D49EDB25-58FA-4AE2-9154-827968559D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0 w 116"/>
                <a:gd name="T3" fmla="*/ 114 h 142"/>
                <a:gd name="T4" fmla="*/ 111 w 116"/>
                <a:gd name="T5" fmla="*/ 136 h 142"/>
                <a:gd name="T6" fmla="*/ 56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3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0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29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0" y="140"/>
                    <a:pt x="72" y="142"/>
                    <a:pt x="56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19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2" y="103"/>
                    <a:pt x="37" y="108"/>
                  </a:cubicBezTo>
                  <a:cubicBezTo>
                    <a:pt x="42" y="114"/>
                    <a:pt x="50" y="116"/>
                    <a:pt x="63" y="116"/>
                  </a:cubicBezTo>
                  <a:cubicBezTo>
                    <a:pt x="76" y="116"/>
                    <a:pt x="89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4" y="38"/>
                    <a:pt x="80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8" y="25"/>
                    <a:pt x="41" y="27"/>
                    <a:pt x="37" y="33"/>
                  </a:cubicBezTo>
                  <a:cubicBezTo>
                    <a:pt x="32" y="39"/>
                    <a:pt x="29" y="48"/>
                    <a:pt x="29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1" name="Freeform 10">
              <a:extLst>
                <a:ext uri="{FF2B5EF4-FFF2-40B4-BE49-F238E27FC236}">
                  <a16:creationId xmlns:a16="http://schemas.microsoft.com/office/drawing/2014/main" id="{ECF3CF81-2B88-40BB-A684-676831F05B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0" y="1803"/>
              <a:ext cx="160" cy="293"/>
            </a:xfrm>
            <a:custGeom>
              <a:avLst/>
              <a:gdLst>
                <a:gd name="T0" fmla="*/ 0 w 76"/>
                <a:gd name="T1" fmla="*/ 139 h 139"/>
                <a:gd name="T2" fmla="*/ 0 w 76"/>
                <a:gd name="T3" fmla="*/ 3 h 139"/>
                <a:gd name="T4" fmla="*/ 30 w 76"/>
                <a:gd name="T5" fmla="*/ 3 h 139"/>
                <a:gd name="T6" fmla="*/ 30 w 76"/>
                <a:gd name="T7" fmla="*/ 20 h 139"/>
                <a:gd name="T8" fmla="*/ 76 w 76"/>
                <a:gd name="T9" fmla="*/ 0 h 139"/>
                <a:gd name="T10" fmla="*/ 76 w 76"/>
                <a:gd name="T11" fmla="*/ 30 h 139"/>
                <a:gd name="T12" fmla="*/ 36 w 76"/>
                <a:gd name="T13" fmla="*/ 42 h 139"/>
                <a:gd name="T14" fmla="*/ 30 w 76"/>
                <a:gd name="T15" fmla="*/ 44 h 139"/>
                <a:gd name="T16" fmla="*/ 30 w 76"/>
                <a:gd name="T17" fmla="*/ 139 h 139"/>
                <a:gd name="T18" fmla="*/ 0 w 7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9">
                  <a:moveTo>
                    <a:pt x="0" y="13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45" y="10"/>
                    <a:pt x="60" y="3"/>
                    <a:pt x="76" y="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0" y="33"/>
                    <a:pt x="47" y="37"/>
                    <a:pt x="36" y="42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9"/>
                    <a:pt x="30" y="139"/>
                    <a:pt x="30" y="139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24A62886-3CD4-43CC-89A8-8B54CEFB3F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5" y="1803"/>
              <a:ext cx="243" cy="299"/>
            </a:xfrm>
            <a:custGeom>
              <a:avLst/>
              <a:gdLst>
                <a:gd name="T0" fmla="*/ 103 w 116"/>
                <a:gd name="T1" fmla="*/ 115 h 142"/>
                <a:gd name="T2" fmla="*/ 111 w 116"/>
                <a:gd name="T3" fmla="*/ 114 h 142"/>
                <a:gd name="T4" fmla="*/ 111 w 116"/>
                <a:gd name="T5" fmla="*/ 136 h 142"/>
                <a:gd name="T6" fmla="*/ 57 w 116"/>
                <a:gd name="T7" fmla="*/ 142 h 142"/>
                <a:gd name="T8" fmla="*/ 13 w 116"/>
                <a:gd name="T9" fmla="*/ 125 h 142"/>
                <a:gd name="T10" fmla="*/ 0 w 116"/>
                <a:gd name="T11" fmla="*/ 72 h 142"/>
                <a:gd name="T12" fmla="*/ 59 w 116"/>
                <a:gd name="T13" fmla="*/ 0 h 142"/>
                <a:gd name="T14" fmla="*/ 116 w 116"/>
                <a:gd name="T15" fmla="*/ 62 h 142"/>
                <a:gd name="T16" fmla="*/ 114 w 116"/>
                <a:gd name="T17" fmla="*/ 84 h 142"/>
                <a:gd name="T18" fmla="*/ 30 w 116"/>
                <a:gd name="T19" fmla="*/ 84 h 142"/>
                <a:gd name="T20" fmla="*/ 37 w 116"/>
                <a:gd name="T21" fmla="*/ 108 h 142"/>
                <a:gd name="T22" fmla="*/ 64 w 116"/>
                <a:gd name="T23" fmla="*/ 116 h 142"/>
                <a:gd name="T24" fmla="*/ 103 w 116"/>
                <a:gd name="T25" fmla="*/ 115 h 142"/>
                <a:gd name="T26" fmla="*/ 87 w 116"/>
                <a:gd name="T27" fmla="*/ 61 h 142"/>
                <a:gd name="T28" fmla="*/ 81 w 116"/>
                <a:gd name="T29" fmla="*/ 33 h 142"/>
                <a:gd name="T30" fmla="*/ 59 w 116"/>
                <a:gd name="T31" fmla="*/ 25 h 142"/>
                <a:gd name="T32" fmla="*/ 37 w 116"/>
                <a:gd name="T33" fmla="*/ 33 h 142"/>
                <a:gd name="T34" fmla="*/ 30 w 116"/>
                <a:gd name="T35" fmla="*/ 61 h 142"/>
                <a:gd name="T36" fmla="*/ 87 w 116"/>
                <a:gd name="T37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42">
                  <a:moveTo>
                    <a:pt x="103" y="115"/>
                  </a:moveTo>
                  <a:cubicBezTo>
                    <a:pt x="111" y="114"/>
                    <a:pt x="111" y="114"/>
                    <a:pt x="111" y="11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91" y="140"/>
                    <a:pt x="72" y="142"/>
                    <a:pt x="57" y="142"/>
                  </a:cubicBezTo>
                  <a:cubicBezTo>
                    <a:pt x="36" y="142"/>
                    <a:pt x="22" y="136"/>
                    <a:pt x="13" y="125"/>
                  </a:cubicBezTo>
                  <a:cubicBezTo>
                    <a:pt x="4" y="114"/>
                    <a:pt x="0" y="97"/>
                    <a:pt x="0" y="72"/>
                  </a:cubicBezTo>
                  <a:cubicBezTo>
                    <a:pt x="0" y="24"/>
                    <a:pt x="20" y="0"/>
                    <a:pt x="59" y="0"/>
                  </a:cubicBezTo>
                  <a:cubicBezTo>
                    <a:pt x="97" y="0"/>
                    <a:pt x="116" y="21"/>
                    <a:pt x="116" y="62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95"/>
                    <a:pt x="33" y="103"/>
                    <a:pt x="37" y="108"/>
                  </a:cubicBezTo>
                  <a:cubicBezTo>
                    <a:pt x="42" y="114"/>
                    <a:pt x="51" y="116"/>
                    <a:pt x="64" y="116"/>
                  </a:cubicBezTo>
                  <a:cubicBezTo>
                    <a:pt x="76" y="116"/>
                    <a:pt x="90" y="116"/>
                    <a:pt x="103" y="115"/>
                  </a:cubicBezTo>
                  <a:moveTo>
                    <a:pt x="87" y="61"/>
                  </a:moveTo>
                  <a:cubicBezTo>
                    <a:pt x="87" y="47"/>
                    <a:pt x="85" y="38"/>
                    <a:pt x="81" y="33"/>
                  </a:cubicBezTo>
                  <a:cubicBezTo>
                    <a:pt x="76" y="27"/>
                    <a:pt x="69" y="25"/>
                    <a:pt x="59" y="25"/>
                  </a:cubicBezTo>
                  <a:cubicBezTo>
                    <a:pt x="49" y="25"/>
                    <a:pt x="41" y="27"/>
                    <a:pt x="37" y="33"/>
                  </a:cubicBezTo>
                  <a:cubicBezTo>
                    <a:pt x="32" y="39"/>
                    <a:pt x="30" y="48"/>
                    <a:pt x="30" y="61"/>
                  </a:cubicBezTo>
                  <a:lnTo>
                    <a:pt x="8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48DCE2C0-8CF8-40F8-8CCC-C186B4903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1803"/>
              <a:ext cx="239" cy="293"/>
            </a:xfrm>
            <a:custGeom>
              <a:avLst/>
              <a:gdLst>
                <a:gd name="T0" fmla="*/ 29 w 114"/>
                <a:gd name="T1" fmla="*/ 139 h 139"/>
                <a:gd name="T2" fmla="*/ 0 w 114"/>
                <a:gd name="T3" fmla="*/ 139 h 139"/>
                <a:gd name="T4" fmla="*/ 0 w 114"/>
                <a:gd name="T5" fmla="*/ 3 h 139"/>
                <a:gd name="T6" fmla="*/ 29 w 114"/>
                <a:gd name="T7" fmla="*/ 3 h 139"/>
                <a:gd name="T8" fmla="*/ 29 w 114"/>
                <a:gd name="T9" fmla="*/ 12 h 139"/>
                <a:gd name="T10" fmla="*/ 67 w 114"/>
                <a:gd name="T11" fmla="*/ 0 h 139"/>
                <a:gd name="T12" fmla="*/ 104 w 114"/>
                <a:gd name="T13" fmla="*/ 16 h 139"/>
                <a:gd name="T14" fmla="*/ 114 w 114"/>
                <a:gd name="T15" fmla="*/ 66 h 139"/>
                <a:gd name="T16" fmla="*/ 114 w 114"/>
                <a:gd name="T17" fmla="*/ 139 h 139"/>
                <a:gd name="T18" fmla="*/ 84 w 114"/>
                <a:gd name="T19" fmla="*/ 139 h 139"/>
                <a:gd name="T20" fmla="*/ 84 w 114"/>
                <a:gd name="T21" fmla="*/ 67 h 139"/>
                <a:gd name="T22" fmla="*/ 79 w 114"/>
                <a:gd name="T23" fmla="*/ 36 h 139"/>
                <a:gd name="T24" fmla="*/ 60 w 114"/>
                <a:gd name="T25" fmla="*/ 27 h 139"/>
                <a:gd name="T26" fmla="*/ 33 w 114"/>
                <a:gd name="T27" fmla="*/ 32 h 139"/>
                <a:gd name="T28" fmla="*/ 29 w 114"/>
                <a:gd name="T29" fmla="*/ 34 h 139"/>
                <a:gd name="T30" fmla="*/ 29 w 114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9">
                  <a:moveTo>
                    <a:pt x="29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2" y="4"/>
                    <a:pt x="55" y="0"/>
                    <a:pt x="67" y="0"/>
                  </a:cubicBezTo>
                  <a:cubicBezTo>
                    <a:pt x="85" y="0"/>
                    <a:pt x="97" y="5"/>
                    <a:pt x="104" y="16"/>
                  </a:cubicBezTo>
                  <a:cubicBezTo>
                    <a:pt x="110" y="26"/>
                    <a:pt x="114" y="43"/>
                    <a:pt x="114" y="66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52"/>
                    <a:pt x="83" y="42"/>
                    <a:pt x="79" y="36"/>
                  </a:cubicBezTo>
                  <a:cubicBezTo>
                    <a:pt x="76" y="30"/>
                    <a:pt x="70" y="27"/>
                    <a:pt x="60" y="27"/>
                  </a:cubicBezTo>
                  <a:cubicBezTo>
                    <a:pt x="51" y="27"/>
                    <a:pt x="42" y="28"/>
                    <a:pt x="33" y="32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4" name="Freeform 13">
              <a:extLst>
                <a:ext uri="{FF2B5EF4-FFF2-40B4-BE49-F238E27FC236}">
                  <a16:creationId xmlns:a16="http://schemas.microsoft.com/office/drawing/2014/main" id="{CA5D5B6F-0A74-4608-8523-07ADDB024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7" y="2231"/>
              <a:ext cx="277" cy="392"/>
            </a:xfrm>
            <a:custGeom>
              <a:avLst/>
              <a:gdLst>
                <a:gd name="T0" fmla="*/ 63 w 277"/>
                <a:gd name="T1" fmla="*/ 392 h 392"/>
                <a:gd name="T2" fmla="*/ 0 w 277"/>
                <a:gd name="T3" fmla="*/ 392 h 392"/>
                <a:gd name="T4" fmla="*/ 0 w 277"/>
                <a:gd name="T5" fmla="*/ 0 h 392"/>
                <a:gd name="T6" fmla="*/ 63 w 277"/>
                <a:gd name="T7" fmla="*/ 0 h 392"/>
                <a:gd name="T8" fmla="*/ 63 w 277"/>
                <a:gd name="T9" fmla="*/ 177 h 392"/>
                <a:gd name="T10" fmla="*/ 120 w 277"/>
                <a:gd name="T11" fmla="*/ 172 h 392"/>
                <a:gd name="T12" fmla="*/ 199 w 277"/>
                <a:gd name="T13" fmla="*/ 0 h 392"/>
                <a:gd name="T14" fmla="*/ 273 w 277"/>
                <a:gd name="T15" fmla="*/ 0 h 392"/>
                <a:gd name="T16" fmla="*/ 176 w 277"/>
                <a:gd name="T17" fmla="*/ 198 h 392"/>
                <a:gd name="T18" fmla="*/ 277 w 277"/>
                <a:gd name="T19" fmla="*/ 392 h 392"/>
                <a:gd name="T20" fmla="*/ 203 w 277"/>
                <a:gd name="T21" fmla="*/ 392 h 392"/>
                <a:gd name="T22" fmla="*/ 120 w 277"/>
                <a:gd name="T23" fmla="*/ 229 h 392"/>
                <a:gd name="T24" fmla="*/ 63 w 277"/>
                <a:gd name="T25" fmla="*/ 234 h 392"/>
                <a:gd name="T26" fmla="*/ 63 w 277"/>
                <a:gd name="T2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392">
                  <a:moveTo>
                    <a:pt x="63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77"/>
                  </a:lnTo>
                  <a:lnTo>
                    <a:pt x="120" y="172"/>
                  </a:lnTo>
                  <a:lnTo>
                    <a:pt x="199" y="0"/>
                  </a:lnTo>
                  <a:lnTo>
                    <a:pt x="273" y="0"/>
                  </a:lnTo>
                  <a:lnTo>
                    <a:pt x="176" y="198"/>
                  </a:lnTo>
                  <a:lnTo>
                    <a:pt x="277" y="392"/>
                  </a:lnTo>
                  <a:lnTo>
                    <a:pt x="203" y="392"/>
                  </a:lnTo>
                  <a:lnTo>
                    <a:pt x="120" y="229"/>
                  </a:lnTo>
                  <a:lnTo>
                    <a:pt x="63" y="234"/>
                  </a:lnTo>
                  <a:lnTo>
                    <a:pt x="6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Freeform 14">
              <a:extLst>
                <a:ext uri="{FF2B5EF4-FFF2-40B4-BE49-F238E27FC236}">
                  <a16:creationId xmlns:a16="http://schemas.microsoft.com/office/drawing/2014/main" id="{E26B9806-AD53-4885-9DCA-0CBDCD6E8F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2332"/>
              <a:ext cx="160" cy="291"/>
            </a:xfrm>
            <a:custGeom>
              <a:avLst/>
              <a:gdLst>
                <a:gd name="T0" fmla="*/ 0 w 76"/>
                <a:gd name="T1" fmla="*/ 138 h 138"/>
                <a:gd name="T2" fmla="*/ 0 w 76"/>
                <a:gd name="T3" fmla="*/ 3 h 138"/>
                <a:gd name="T4" fmla="*/ 30 w 76"/>
                <a:gd name="T5" fmla="*/ 3 h 138"/>
                <a:gd name="T6" fmla="*/ 30 w 76"/>
                <a:gd name="T7" fmla="*/ 19 h 138"/>
                <a:gd name="T8" fmla="*/ 76 w 76"/>
                <a:gd name="T9" fmla="*/ 0 h 138"/>
                <a:gd name="T10" fmla="*/ 76 w 76"/>
                <a:gd name="T11" fmla="*/ 29 h 138"/>
                <a:gd name="T12" fmla="*/ 36 w 76"/>
                <a:gd name="T13" fmla="*/ 41 h 138"/>
                <a:gd name="T14" fmla="*/ 30 w 76"/>
                <a:gd name="T15" fmla="*/ 44 h 138"/>
                <a:gd name="T16" fmla="*/ 30 w 76"/>
                <a:gd name="T17" fmla="*/ 138 h 138"/>
                <a:gd name="T18" fmla="*/ 0 w 76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38">
                  <a:moveTo>
                    <a:pt x="0" y="13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9"/>
                    <a:pt x="60" y="3"/>
                    <a:pt x="76" y="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60" y="32"/>
                    <a:pt x="47" y="36"/>
                    <a:pt x="36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38"/>
                    <a:pt x="30" y="138"/>
                    <a:pt x="30" y="138"/>
                  </a:cubicBez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6" name="Freeform 15">
              <a:extLst>
                <a:ext uri="{FF2B5EF4-FFF2-40B4-BE49-F238E27FC236}">
                  <a16:creationId xmlns:a16="http://schemas.microsoft.com/office/drawing/2014/main" id="{FBC3660E-02B4-4CD2-9127-1E5537A93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" y="2338"/>
              <a:ext cx="237" cy="291"/>
            </a:xfrm>
            <a:custGeom>
              <a:avLst/>
              <a:gdLst>
                <a:gd name="T0" fmla="*/ 84 w 113"/>
                <a:gd name="T1" fmla="*/ 0 h 138"/>
                <a:gd name="T2" fmla="*/ 113 w 113"/>
                <a:gd name="T3" fmla="*/ 0 h 138"/>
                <a:gd name="T4" fmla="*/ 113 w 113"/>
                <a:gd name="T5" fmla="*/ 135 h 138"/>
                <a:gd name="T6" fmla="*/ 84 w 113"/>
                <a:gd name="T7" fmla="*/ 135 h 138"/>
                <a:gd name="T8" fmla="*/ 84 w 113"/>
                <a:gd name="T9" fmla="*/ 127 h 138"/>
                <a:gd name="T10" fmla="*/ 47 w 113"/>
                <a:gd name="T11" fmla="*/ 138 h 138"/>
                <a:gd name="T12" fmla="*/ 10 w 113"/>
                <a:gd name="T13" fmla="*/ 123 h 138"/>
                <a:gd name="T14" fmla="*/ 0 w 113"/>
                <a:gd name="T15" fmla="*/ 71 h 138"/>
                <a:gd name="T16" fmla="*/ 0 w 113"/>
                <a:gd name="T17" fmla="*/ 0 h 138"/>
                <a:gd name="T18" fmla="*/ 30 w 113"/>
                <a:gd name="T19" fmla="*/ 0 h 138"/>
                <a:gd name="T20" fmla="*/ 30 w 113"/>
                <a:gd name="T21" fmla="*/ 71 h 138"/>
                <a:gd name="T22" fmla="*/ 34 w 113"/>
                <a:gd name="T23" fmla="*/ 104 h 138"/>
                <a:gd name="T24" fmla="*/ 53 w 113"/>
                <a:gd name="T25" fmla="*/ 112 h 138"/>
                <a:gd name="T26" fmla="*/ 80 w 113"/>
                <a:gd name="T27" fmla="*/ 107 h 138"/>
                <a:gd name="T28" fmla="*/ 84 w 113"/>
                <a:gd name="T29" fmla="*/ 105 h 138"/>
                <a:gd name="T30" fmla="*/ 84 w 113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8">
                  <a:moveTo>
                    <a:pt x="84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71" y="135"/>
                    <a:pt x="58" y="138"/>
                    <a:pt x="47" y="138"/>
                  </a:cubicBezTo>
                  <a:cubicBezTo>
                    <a:pt x="28" y="138"/>
                    <a:pt x="16" y="133"/>
                    <a:pt x="10" y="123"/>
                  </a:cubicBezTo>
                  <a:cubicBezTo>
                    <a:pt x="3" y="113"/>
                    <a:pt x="0" y="96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87"/>
                    <a:pt x="31" y="98"/>
                    <a:pt x="34" y="104"/>
                  </a:cubicBezTo>
                  <a:cubicBezTo>
                    <a:pt x="37" y="109"/>
                    <a:pt x="43" y="112"/>
                    <a:pt x="53" y="112"/>
                  </a:cubicBezTo>
                  <a:cubicBezTo>
                    <a:pt x="63" y="112"/>
                    <a:pt x="72" y="110"/>
                    <a:pt x="80" y="107"/>
                  </a:cubicBezTo>
                  <a:cubicBezTo>
                    <a:pt x="84" y="105"/>
                    <a:pt x="84" y="105"/>
                    <a:pt x="84" y="105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F4E91560-0BF6-43C5-B760-4F5610BC13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84" y="2222"/>
              <a:ext cx="63" cy="401"/>
            </a:xfrm>
            <a:custGeom>
              <a:avLst/>
              <a:gdLst>
                <a:gd name="T0" fmla="*/ 0 w 63"/>
                <a:gd name="T1" fmla="*/ 0 h 401"/>
                <a:gd name="T2" fmla="*/ 63 w 63"/>
                <a:gd name="T3" fmla="*/ 0 h 401"/>
                <a:gd name="T4" fmla="*/ 63 w 63"/>
                <a:gd name="T5" fmla="*/ 68 h 401"/>
                <a:gd name="T6" fmla="*/ 0 w 63"/>
                <a:gd name="T7" fmla="*/ 68 h 401"/>
                <a:gd name="T8" fmla="*/ 0 w 63"/>
                <a:gd name="T9" fmla="*/ 0 h 401"/>
                <a:gd name="T10" fmla="*/ 0 w 63"/>
                <a:gd name="T11" fmla="*/ 116 h 401"/>
                <a:gd name="T12" fmla="*/ 63 w 63"/>
                <a:gd name="T13" fmla="*/ 116 h 401"/>
                <a:gd name="T14" fmla="*/ 63 w 63"/>
                <a:gd name="T15" fmla="*/ 401 h 401"/>
                <a:gd name="T16" fmla="*/ 0 w 63"/>
                <a:gd name="T17" fmla="*/ 401 h 401"/>
                <a:gd name="T18" fmla="*/ 0 w 63"/>
                <a:gd name="T19" fmla="*/ 11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01">
                  <a:moveTo>
                    <a:pt x="0" y="0"/>
                  </a:moveTo>
                  <a:lnTo>
                    <a:pt x="63" y="0"/>
                  </a:lnTo>
                  <a:lnTo>
                    <a:pt x="63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116"/>
                  </a:moveTo>
                  <a:lnTo>
                    <a:pt x="63" y="116"/>
                  </a:lnTo>
                  <a:lnTo>
                    <a:pt x="63" y="401"/>
                  </a:lnTo>
                  <a:lnTo>
                    <a:pt x="0" y="40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A1C9F70C-C18C-4311-A0CC-9253955BD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1" y="2332"/>
              <a:ext cx="222" cy="297"/>
            </a:xfrm>
            <a:custGeom>
              <a:avLst/>
              <a:gdLst>
                <a:gd name="T0" fmla="*/ 101 w 106"/>
                <a:gd name="T1" fmla="*/ 31 h 141"/>
                <a:gd name="T2" fmla="*/ 55 w 106"/>
                <a:gd name="T3" fmla="*/ 26 h 141"/>
                <a:gd name="T4" fmla="*/ 35 w 106"/>
                <a:gd name="T5" fmla="*/ 30 h 141"/>
                <a:gd name="T6" fmla="*/ 29 w 106"/>
                <a:gd name="T7" fmla="*/ 40 h 141"/>
                <a:gd name="T8" fmla="*/ 35 w 106"/>
                <a:gd name="T9" fmla="*/ 51 h 141"/>
                <a:gd name="T10" fmla="*/ 64 w 106"/>
                <a:gd name="T11" fmla="*/ 58 h 141"/>
                <a:gd name="T12" fmla="*/ 96 w 106"/>
                <a:gd name="T13" fmla="*/ 70 h 141"/>
                <a:gd name="T14" fmla="*/ 106 w 106"/>
                <a:gd name="T15" fmla="*/ 100 h 141"/>
                <a:gd name="T16" fmla="*/ 92 w 106"/>
                <a:gd name="T17" fmla="*/ 131 h 141"/>
                <a:gd name="T18" fmla="*/ 52 w 106"/>
                <a:gd name="T19" fmla="*/ 141 h 141"/>
                <a:gd name="T20" fmla="*/ 10 w 106"/>
                <a:gd name="T21" fmla="*/ 137 h 141"/>
                <a:gd name="T22" fmla="*/ 2 w 106"/>
                <a:gd name="T23" fmla="*/ 135 h 141"/>
                <a:gd name="T24" fmla="*/ 3 w 106"/>
                <a:gd name="T25" fmla="*/ 111 h 141"/>
                <a:gd name="T26" fmla="*/ 50 w 106"/>
                <a:gd name="T27" fmla="*/ 115 h 141"/>
                <a:gd name="T28" fmla="*/ 70 w 106"/>
                <a:gd name="T29" fmla="*/ 112 h 141"/>
                <a:gd name="T30" fmla="*/ 76 w 106"/>
                <a:gd name="T31" fmla="*/ 100 h 141"/>
                <a:gd name="T32" fmla="*/ 71 w 106"/>
                <a:gd name="T33" fmla="*/ 89 h 141"/>
                <a:gd name="T34" fmla="*/ 43 w 106"/>
                <a:gd name="T35" fmla="*/ 82 h 141"/>
                <a:gd name="T36" fmla="*/ 10 w 106"/>
                <a:gd name="T37" fmla="*/ 70 h 141"/>
                <a:gd name="T38" fmla="*/ 0 w 106"/>
                <a:gd name="T39" fmla="*/ 41 h 141"/>
                <a:gd name="T40" fmla="*/ 14 w 106"/>
                <a:gd name="T41" fmla="*/ 10 h 141"/>
                <a:gd name="T42" fmla="*/ 51 w 106"/>
                <a:gd name="T43" fmla="*/ 0 h 141"/>
                <a:gd name="T44" fmla="*/ 93 w 106"/>
                <a:gd name="T45" fmla="*/ 4 h 141"/>
                <a:gd name="T46" fmla="*/ 102 w 106"/>
                <a:gd name="T47" fmla="*/ 6 h 141"/>
                <a:gd name="T48" fmla="*/ 101 w 106"/>
                <a:gd name="T49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41">
                  <a:moveTo>
                    <a:pt x="101" y="31"/>
                  </a:moveTo>
                  <a:cubicBezTo>
                    <a:pt x="80" y="28"/>
                    <a:pt x="64" y="26"/>
                    <a:pt x="55" y="26"/>
                  </a:cubicBezTo>
                  <a:cubicBezTo>
                    <a:pt x="45" y="26"/>
                    <a:pt x="38" y="27"/>
                    <a:pt x="35" y="30"/>
                  </a:cubicBezTo>
                  <a:cubicBezTo>
                    <a:pt x="31" y="32"/>
                    <a:pt x="29" y="36"/>
                    <a:pt x="29" y="40"/>
                  </a:cubicBezTo>
                  <a:cubicBezTo>
                    <a:pt x="29" y="45"/>
                    <a:pt x="31" y="49"/>
                    <a:pt x="35" y="51"/>
                  </a:cubicBezTo>
                  <a:cubicBezTo>
                    <a:pt x="39" y="53"/>
                    <a:pt x="49" y="55"/>
                    <a:pt x="64" y="58"/>
                  </a:cubicBezTo>
                  <a:cubicBezTo>
                    <a:pt x="79" y="60"/>
                    <a:pt x="90" y="64"/>
                    <a:pt x="96" y="70"/>
                  </a:cubicBezTo>
                  <a:cubicBezTo>
                    <a:pt x="103" y="76"/>
                    <a:pt x="106" y="86"/>
                    <a:pt x="106" y="100"/>
                  </a:cubicBezTo>
                  <a:cubicBezTo>
                    <a:pt x="106" y="114"/>
                    <a:pt x="101" y="125"/>
                    <a:pt x="92" y="131"/>
                  </a:cubicBezTo>
                  <a:cubicBezTo>
                    <a:pt x="83" y="138"/>
                    <a:pt x="70" y="141"/>
                    <a:pt x="52" y="141"/>
                  </a:cubicBezTo>
                  <a:cubicBezTo>
                    <a:pt x="41" y="141"/>
                    <a:pt x="27" y="140"/>
                    <a:pt x="10" y="13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5" y="114"/>
                    <a:pt x="40" y="115"/>
                    <a:pt x="50" y="115"/>
                  </a:cubicBezTo>
                  <a:cubicBezTo>
                    <a:pt x="59" y="115"/>
                    <a:pt x="66" y="114"/>
                    <a:pt x="70" y="112"/>
                  </a:cubicBezTo>
                  <a:cubicBezTo>
                    <a:pt x="74" y="109"/>
                    <a:pt x="76" y="105"/>
                    <a:pt x="76" y="100"/>
                  </a:cubicBezTo>
                  <a:cubicBezTo>
                    <a:pt x="76" y="94"/>
                    <a:pt x="74" y="91"/>
                    <a:pt x="71" y="89"/>
                  </a:cubicBezTo>
                  <a:cubicBezTo>
                    <a:pt x="67" y="87"/>
                    <a:pt x="57" y="84"/>
                    <a:pt x="43" y="82"/>
                  </a:cubicBezTo>
                  <a:cubicBezTo>
                    <a:pt x="28" y="79"/>
                    <a:pt x="17" y="76"/>
                    <a:pt x="10" y="70"/>
                  </a:cubicBezTo>
                  <a:cubicBezTo>
                    <a:pt x="3" y="65"/>
                    <a:pt x="0" y="55"/>
                    <a:pt x="0" y="41"/>
                  </a:cubicBezTo>
                  <a:cubicBezTo>
                    <a:pt x="0" y="28"/>
                    <a:pt x="5" y="17"/>
                    <a:pt x="14" y="10"/>
                  </a:cubicBezTo>
                  <a:cubicBezTo>
                    <a:pt x="24" y="3"/>
                    <a:pt x="36" y="0"/>
                    <a:pt x="51" y="0"/>
                  </a:cubicBezTo>
                  <a:cubicBezTo>
                    <a:pt x="62" y="0"/>
                    <a:pt x="76" y="1"/>
                    <a:pt x="93" y="4"/>
                  </a:cubicBezTo>
                  <a:cubicBezTo>
                    <a:pt x="102" y="6"/>
                    <a:pt x="102" y="6"/>
                    <a:pt x="102" y="6"/>
                  </a:cubicBezTo>
                  <a:lnTo>
                    <a:pt x="10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9" name="Freeform 18">
              <a:extLst>
                <a:ext uri="{FF2B5EF4-FFF2-40B4-BE49-F238E27FC236}">
                  <a16:creationId xmlns:a16="http://schemas.microsoft.com/office/drawing/2014/main" id="{4A6ABB4D-62BA-4EC5-A917-D5FBDD311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87"/>
              <a:ext cx="356" cy="91"/>
            </a:xfrm>
            <a:custGeom>
              <a:avLst/>
              <a:gdLst>
                <a:gd name="T0" fmla="*/ 111 w 170"/>
                <a:gd name="T1" fmla="*/ 40 h 43"/>
                <a:gd name="T2" fmla="*/ 170 w 170"/>
                <a:gd name="T3" fmla="*/ 43 h 43"/>
                <a:gd name="T4" fmla="*/ 170 w 170"/>
                <a:gd name="T5" fmla="*/ 28 h 43"/>
                <a:gd name="T6" fmla="*/ 114 w 170"/>
                <a:gd name="T7" fmla="*/ 23 h 43"/>
                <a:gd name="T8" fmla="*/ 0 w 170"/>
                <a:gd name="T9" fmla="*/ 0 h 43"/>
                <a:gd name="T10" fmla="*/ 0 w 170"/>
                <a:gd name="T11" fmla="*/ 21 h 43"/>
                <a:gd name="T12" fmla="*/ 111 w 170"/>
                <a:gd name="T1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3">
                  <a:moveTo>
                    <a:pt x="111" y="40"/>
                  </a:moveTo>
                  <a:cubicBezTo>
                    <a:pt x="132" y="42"/>
                    <a:pt x="151" y="43"/>
                    <a:pt x="170" y="43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51" y="27"/>
                    <a:pt x="133" y="26"/>
                    <a:pt x="114" y="23"/>
                  </a:cubicBezTo>
                  <a:cubicBezTo>
                    <a:pt x="77" y="19"/>
                    <a:pt x="38" y="1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0" y="31"/>
                    <a:pt x="77" y="37"/>
                    <a:pt x="11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971EAB3E-5BC1-4206-A9D9-1C7A36BC4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811"/>
              <a:ext cx="356" cy="104"/>
            </a:xfrm>
            <a:custGeom>
              <a:avLst/>
              <a:gdLst>
                <a:gd name="T0" fmla="*/ 128 w 170"/>
                <a:gd name="T1" fmla="*/ 46 h 49"/>
                <a:gd name="T2" fmla="*/ 170 w 170"/>
                <a:gd name="T3" fmla="*/ 49 h 49"/>
                <a:gd name="T4" fmla="*/ 170 w 170"/>
                <a:gd name="T5" fmla="*/ 34 h 49"/>
                <a:gd name="T6" fmla="*/ 114 w 170"/>
                <a:gd name="T7" fmla="*/ 27 h 49"/>
                <a:gd name="T8" fmla="*/ 0 w 170"/>
                <a:gd name="T9" fmla="*/ 0 h 49"/>
                <a:gd name="T10" fmla="*/ 0 w 170"/>
                <a:gd name="T11" fmla="*/ 21 h 49"/>
                <a:gd name="T12" fmla="*/ 128 w 170"/>
                <a:gd name="T1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9">
                  <a:moveTo>
                    <a:pt x="128" y="46"/>
                  </a:moveTo>
                  <a:cubicBezTo>
                    <a:pt x="142" y="47"/>
                    <a:pt x="156" y="48"/>
                    <a:pt x="170" y="49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51" y="32"/>
                    <a:pt x="133" y="30"/>
                    <a:pt x="114" y="27"/>
                  </a:cubicBezTo>
                  <a:cubicBezTo>
                    <a:pt x="77" y="21"/>
                    <a:pt x="38" y="12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6" y="34"/>
                    <a:pt x="89" y="42"/>
                    <a:pt x="128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1" name="Freeform 20">
              <a:extLst>
                <a:ext uri="{FF2B5EF4-FFF2-40B4-BE49-F238E27FC236}">
                  <a16:creationId xmlns:a16="http://schemas.microsoft.com/office/drawing/2014/main" id="{5977E8AC-7001-4599-9E9C-B331E9AD3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735"/>
              <a:ext cx="356" cy="114"/>
            </a:xfrm>
            <a:custGeom>
              <a:avLst/>
              <a:gdLst>
                <a:gd name="T0" fmla="*/ 0 w 170"/>
                <a:gd name="T1" fmla="*/ 21 h 54"/>
                <a:gd name="T2" fmla="*/ 144 w 170"/>
                <a:gd name="T3" fmla="*/ 52 h 54"/>
                <a:gd name="T4" fmla="*/ 170 w 170"/>
                <a:gd name="T5" fmla="*/ 54 h 54"/>
                <a:gd name="T6" fmla="*/ 170 w 170"/>
                <a:gd name="T7" fmla="*/ 39 h 54"/>
                <a:gd name="T8" fmla="*/ 114 w 170"/>
                <a:gd name="T9" fmla="*/ 31 h 54"/>
                <a:gd name="T10" fmla="*/ 0 w 170"/>
                <a:gd name="T11" fmla="*/ 0 h 54"/>
                <a:gd name="T12" fmla="*/ 0 w 170"/>
                <a:gd name="T13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0" y="21"/>
                  </a:moveTo>
                  <a:cubicBezTo>
                    <a:pt x="53" y="37"/>
                    <a:pt x="101" y="47"/>
                    <a:pt x="144" y="52"/>
                  </a:cubicBezTo>
                  <a:cubicBezTo>
                    <a:pt x="153" y="53"/>
                    <a:pt x="161" y="54"/>
                    <a:pt x="170" y="54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51" y="37"/>
                    <a:pt x="133" y="34"/>
                    <a:pt x="114" y="31"/>
                  </a:cubicBezTo>
                  <a:cubicBezTo>
                    <a:pt x="77" y="24"/>
                    <a:pt x="38" y="1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2" name="Freeform 21">
              <a:extLst>
                <a:ext uri="{FF2B5EF4-FFF2-40B4-BE49-F238E27FC236}">
                  <a16:creationId xmlns:a16="http://schemas.microsoft.com/office/drawing/2014/main" id="{B363710B-507A-40F4-854A-31B75850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1963"/>
              <a:ext cx="746" cy="112"/>
            </a:xfrm>
            <a:custGeom>
              <a:avLst/>
              <a:gdLst>
                <a:gd name="T0" fmla="*/ 356 w 356"/>
                <a:gd name="T1" fmla="*/ 16 h 53"/>
                <a:gd name="T2" fmla="*/ 356 w 356"/>
                <a:gd name="T3" fmla="*/ 14 h 53"/>
                <a:gd name="T4" fmla="*/ 351 w 356"/>
                <a:gd name="T5" fmla="*/ 10 h 53"/>
                <a:gd name="T6" fmla="*/ 350 w 356"/>
                <a:gd name="T7" fmla="*/ 10 h 53"/>
                <a:gd name="T8" fmla="*/ 342 w 356"/>
                <a:gd name="T9" fmla="*/ 10 h 53"/>
                <a:gd name="T10" fmla="*/ 50 w 356"/>
                <a:gd name="T11" fmla="*/ 0 h 53"/>
                <a:gd name="T12" fmla="*/ 50 w 356"/>
                <a:gd name="T13" fmla="*/ 10 h 53"/>
                <a:gd name="T14" fmla="*/ 50 w 356"/>
                <a:gd name="T15" fmla="*/ 10 h 53"/>
                <a:gd name="T16" fmla="*/ 0 w 356"/>
                <a:gd name="T17" fmla="*/ 10 h 53"/>
                <a:gd name="T18" fmla="*/ 356 w 356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53">
                  <a:moveTo>
                    <a:pt x="356" y="16"/>
                  </a:moveTo>
                  <a:cubicBezTo>
                    <a:pt x="356" y="14"/>
                    <a:pt x="356" y="14"/>
                    <a:pt x="356" y="14"/>
                  </a:cubicBezTo>
                  <a:cubicBezTo>
                    <a:pt x="355" y="12"/>
                    <a:pt x="353" y="11"/>
                    <a:pt x="351" y="10"/>
                  </a:cubicBezTo>
                  <a:cubicBezTo>
                    <a:pt x="351" y="10"/>
                    <a:pt x="350" y="10"/>
                    <a:pt x="350" y="10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251" y="31"/>
                    <a:pt x="151" y="25"/>
                    <a:pt x="50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7" y="53"/>
                    <a:pt x="279" y="39"/>
                    <a:pt x="3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3" name="Freeform 22">
              <a:extLst>
                <a:ext uri="{FF2B5EF4-FFF2-40B4-BE49-F238E27FC236}">
                  <a16:creationId xmlns:a16="http://schemas.microsoft.com/office/drawing/2014/main" id="{805205CB-A422-4B4C-9CD1-164C414A5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25"/>
              <a:ext cx="926" cy="173"/>
            </a:xfrm>
            <a:custGeom>
              <a:avLst/>
              <a:gdLst>
                <a:gd name="T0" fmla="*/ 442 w 442"/>
                <a:gd name="T1" fmla="*/ 17 h 82"/>
                <a:gd name="T2" fmla="*/ 442 w 442"/>
                <a:gd name="T3" fmla="*/ 8 h 82"/>
                <a:gd name="T4" fmla="*/ 229 w 442"/>
                <a:gd name="T5" fmla="*/ 40 h 82"/>
                <a:gd name="T6" fmla="*/ 0 w 442"/>
                <a:gd name="T7" fmla="*/ 0 h 82"/>
                <a:gd name="T8" fmla="*/ 0 w 442"/>
                <a:gd name="T9" fmla="*/ 24 h 82"/>
                <a:gd name="T10" fmla="*/ 442 w 442"/>
                <a:gd name="T11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82">
                  <a:moveTo>
                    <a:pt x="442" y="17"/>
                  </a:moveTo>
                  <a:cubicBezTo>
                    <a:pt x="442" y="8"/>
                    <a:pt x="442" y="8"/>
                    <a:pt x="442" y="8"/>
                  </a:cubicBezTo>
                  <a:cubicBezTo>
                    <a:pt x="374" y="32"/>
                    <a:pt x="303" y="42"/>
                    <a:pt x="229" y="40"/>
                  </a:cubicBezTo>
                  <a:cubicBezTo>
                    <a:pt x="154" y="38"/>
                    <a:pt x="77" y="24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4" y="82"/>
                    <a:pt x="351" y="54"/>
                    <a:pt x="44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C7238D7C-9A2F-41B2-8CA2-D36805B759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041"/>
              <a:ext cx="926" cy="139"/>
            </a:xfrm>
            <a:custGeom>
              <a:avLst/>
              <a:gdLst>
                <a:gd name="T0" fmla="*/ 442 w 442"/>
                <a:gd name="T1" fmla="*/ 31 h 66"/>
                <a:gd name="T2" fmla="*/ 442 w 442"/>
                <a:gd name="T3" fmla="*/ 22 h 66"/>
                <a:gd name="T4" fmla="*/ 255 w 442"/>
                <a:gd name="T5" fmla="*/ 48 h 66"/>
                <a:gd name="T6" fmla="*/ 0 w 442"/>
                <a:gd name="T7" fmla="*/ 0 h 66"/>
                <a:gd name="T8" fmla="*/ 0 w 442"/>
                <a:gd name="T9" fmla="*/ 23 h 66"/>
                <a:gd name="T10" fmla="*/ 235 w 442"/>
                <a:gd name="T11" fmla="*/ 64 h 66"/>
                <a:gd name="T12" fmla="*/ 442 w 442"/>
                <a:gd name="T13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6">
                  <a:moveTo>
                    <a:pt x="442" y="31"/>
                  </a:moveTo>
                  <a:cubicBezTo>
                    <a:pt x="442" y="22"/>
                    <a:pt x="442" y="22"/>
                    <a:pt x="442" y="22"/>
                  </a:cubicBezTo>
                  <a:cubicBezTo>
                    <a:pt x="382" y="41"/>
                    <a:pt x="320" y="49"/>
                    <a:pt x="255" y="48"/>
                  </a:cubicBezTo>
                  <a:cubicBezTo>
                    <a:pt x="172" y="46"/>
                    <a:pt x="86" y="29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9" y="52"/>
                    <a:pt x="168" y="63"/>
                    <a:pt x="235" y="64"/>
                  </a:cubicBezTo>
                  <a:cubicBezTo>
                    <a:pt x="322" y="66"/>
                    <a:pt x="391" y="50"/>
                    <a:pt x="442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5" name="Freeform 24">
              <a:extLst>
                <a:ext uri="{FF2B5EF4-FFF2-40B4-BE49-F238E27FC236}">
                  <a16:creationId xmlns:a16="http://schemas.microsoft.com/office/drawing/2014/main" id="{14CE9355-D778-4E9D-BB5C-E847DD3E3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294"/>
              <a:ext cx="188" cy="36"/>
            </a:xfrm>
            <a:custGeom>
              <a:avLst/>
              <a:gdLst>
                <a:gd name="T0" fmla="*/ 6 w 90"/>
                <a:gd name="T1" fmla="*/ 17 h 17"/>
                <a:gd name="T2" fmla="*/ 90 w 90"/>
                <a:gd name="T3" fmla="*/ 17 h 17"/>
                <a:gd name="T4" fmla="*/ 14 w 90"/>
                <a:gd name="T5" fmla="*/ 3 h 17"/>
                <a:gd name="T6" fmla="*/ 0 w 90"/>
                <a:gd name="T7" fmla="*/ 0 h 17"/>
                <a:gd name="T8" fmla="*/ 0 w 90"/>
                <a:gd name="T9" fmla="*/ 11 h 17"/>
                <a:gd name="T10" fmla="*/ 0 w 90"/>
                <a:gd name="T11" fmla="*/ 13 h 17"/>
                <a:gd name="T12" fmla="*/ 6 w 9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7">
                  <a:moveTo>
                    <a:pt x="6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67" y="14"/>
                    <a:pt x="39" y="9"/>
                    <a:pt x="14" y="3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6"/>
                    <a:pt x="3" y="17"/>
                    <a:pt x="6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6" name="Freeform 25">
              <a:extLst>
                <a:ext uri="{FF2B5EF4-FFF2-40B4-BE49-F238E27FC236}">
                  <a16:creationId xmlns:a16="http://schemas.microsoft.com/office/drawing/2014/main" id="{63CF4109-C7F8-4E58-9866-E8F8271219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197"/>
              <a:ext cx="926" cy="141"/>
            </a:xfrm>
            <a:custGeom>
              <a:avLst/>
              <a:gdLst>
                <a:gd name="T0" fmla="*/ 442 w 442"/>
                <a:gd name="T1" fmla="*/ 9 h 67"/>
                <a:gd name="T2" fmla="*/ 442 w 442"/>
                <a:gd name="T3" fmla="*/ 0 h 67"/>
                <a:gd name="T4" fmla="*/ 228 w 442"/>
                <a:gd name="T5" fmla="*/ 39 h 67"/>
                <a:gd name="T6" fmla="*/ 0 w 442"/>
                <a:gd name="T7" fmla="*/ 7 h 67"/>
                <a:gd name="T8" fmla="*/ 0 w 442"/>
                <a:gd name="T9" fmla="*/ 30 h 67"/>
                <a:gd name="T10" fmla="*/ 126 w 442"/>
                <a:gd name="T11" fmla="*/ 53 h 67"/>
                <a:gd name="T12" fmla="*/ 442 w 442"/>
                <a:gd name="T13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67">
                  <a:moveTo>
                    <a:pt x="442" y="9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374" y="26"/>
                    <a:pt x="302" y="38"/>
                    <a:pt x="228" y="39"/>
                  </a:cubicBezTo>
                  <a:cubicBezTo>
                    <a:pt x="153" y="39"/>
                    <a:pt x="76" y="2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5" y="42"/>
                    <a:pt x="87" y="49"/>
                    <a:pt x="126" y="53"/>
                  </a:cubicBezTo>
                  <a:cubicBezTo>
                    <a:pt x="266" y="67"/>
                    <a:pt x="371" y="40"/>
                    <a:pt x="44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7" name="Freeform 26">
              <a:extLst>
                <a:ext uri="{FF2B5EF4-FFF2-40B4-BE49-F238E27FC236}">
                  <a16:creationId xmlns:a16="http://schemas.microsoft.com/office/drawing/2014/main" id="{96B9963B-8239-4A12-908B-71FDD21A4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1984"/>
              <a:ext cx="926" cy="127"/>
            </a:xfrm>
            <a:custGeom>
              <a:avLst/>
              <a:gdLst>
                <a:gd name="T0" fmla="*/ 260 w 442"/>
                <a:gd name="T1" fmla="*/ 59 h 60"/>
                <a:gd name="T2" fmla="*/ 263 w 442"/>
                <a:gd name="T3" fmla="*/ 59 h 60"/>
                <a:gd name="T4" fmla="*/ 265 w 442"/>
                <a:gd name="T5" fmla="*/ 59 h 60"/>
                <a:gd name="T6" fmla="*/ 442 w 442"/>
                <a:gd name="T7" fmla="*/ 32 h 60"/>
                <a:gd name="T8" fmla="*/ 442 w 442"/>
                <a:gd name="T9" fmla="*/ 23 h 60"/>
                <a:gd name="T10" fmla="*/ 297 w 442"/>
                <a:gd name="T11" fmla="*/ 43 h 60"/>
                <a:gd name="T12" fmla="*/ 272 w 442"/>
                <a:gd name="T13" fmla="*/ 43 h 60"/>
                <a:gd name="T14" fmla="*/ 118 w 442"/>
                <a:gd name="T15" fmla="*/ 22 h 60"/>
                <a:gd name="T16" fmla="*/ 39 w 442"/>
                <a:gd name="T17" fmla="*/ 0 h 60"/>
                <a:gd name="T18" fmla="*/ 6 w 442"/>
                <a:gd name="T19" fmla="*/ 0 h 60"/>
                <a:gd name="T20" fmla="*/ 0 w 442"/>
                <a:gd name="T21" fmla="*/ 6 h 60"/>
                <a:gd name="T22" fmla="*/ 0 w 442"/>
                <a:gd name="T23" fmla="*/ 10 h 60"/>
                <a:gd name="T24" fmla="*/ 260 w 442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60">
                  <a:moveTo>
                    <a:pt x="260" y="59"/>
                  </a:moveTo>
                  <a:cubicBezTo>
                    <a:pt x="261" y="59"/>
                    <a:pt x="262" y="59"/>
                    <a:pt x="263" y="59"/>
                  </a:cubicBezTo>
                  <a:cubicBezTo>
                    <a:pt x="264" y="59"/>
                    <a:pt x="264" y="59"/>
                    <a:pt x="265" y="59"/>
                  </a:cubicBezTo>
                  <a:cubicBezTo>
                    <a:pt x="338" y="60"/>
                    <a:pt x="397" y="47"/>
                    <a:pt x="442" y="32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395" y="36"/>
                    <a:pt x="347" y="43"/>
                    <a:pt x="297" y="43"/>
                  </a:cubicBezTo>
                  <a:cubicBezTo>
                    <a:pt x="289" y="43"/>
                    <a:pt x="280" y="43"/>
                    <a:pt x="272" y="43"/>
                  </a:cubicBezTo>
                  <a:cubicBezTo>
                    <a:pt x="222" y="42"/>
                    <a:pt x="170" y="34"/>
                    <a:pt x="118" y="22"/>
                  </a:cubicBezTo>
                  <a:cubicBezTo>
                    <a:pt x="92" y="16"/>
                    <a:pt x="65" y="8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0" y="45"/>
                    <a:pt x="187" y="58"/>
                    <a:pt x="26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8" name="Freeform 27">
              <a:extLst>
                <a:ext uri="{FF2B5EF4-FFF2-40B4-BE49-F238E27FC236}">
                  <a16:creationId xmlns:a16="http://schemas.microsoft.com/office/drawing/2014/main" id="{A1131ABC-808A-40DC-A10D-2B4C41A02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691"/>
              <a:ext cx="184" cy="32"/>
            </a:xfrm>
            <a:custGeom>
              <a:avLst/>
              <a:gdLst>
                <a:gd name="T0" fmla="*/ 88 w 88"/>
                <a:gd name="T1" fmla="*/ 6 h 15"/>
                <a:gd name="T2" fmla="*/ 86 w 88"/>
                <a:gd name="T3" fmla="*/ 2 h 15"/>
                <a:gd name="T4" fmla="*/ 84 w 88"/>
                <a:gd name="T5" fmla="*/ 0 h 15"/>
                <a:gd name="T6" fmla="*/ 81 w 88"/>
                <a:gd name="T7" fmla="*/ 0 h 15"/>
                <a:gd name="T8" fmla="*/ 0 w 88"/>
                <a:gd name="T9" fmla="*/ 0 h 15"/>
                <a:gd name="T10" fmla="*/ 88 w 88"/>
                <a:gd name="T11" fmla="*/ 15 h 15"/>
                <a:gd name="T12" fmla="*/ 88 w 88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88" y="6"/>
                  </a:moveTo>
                  <a:cubicBezTo>
                    <a:pt x="88" y="5"/>
                    <a:pt x="87" y="3"/>
                    <a:pt x="86" y="2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65" y="12"/>
                    <a:pt x="88" y="15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9" name="Freeform 28">
              <a:extLst>
                <a:ext uri="{FF2B5EF4-FFF2-40B4-BE49-F238E27FC236}">
                  <a16:creationId xmlns:a16="http://schemas.microsoft.com/office/drawing/2014/main" id="{4947A679-C9EF-4908-9F48-E258479AAE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32"/>
              <a:ext cx="356" cy="57"/>
            </a:xfrm>
            <a:custGeom>
              <a:avLst/>
              <a:gdLst>
                <a:gd name="T0" fmla="*/ 167 w 170"/>
                <a:gd name="T1" fmla="*/ 1 h 27"/>
                <a:gd name="T2" fmla="*/ 15 w 170"/>
                <a:gd name="T3" fmla="*/ 6 h 27"/>
                <a:gd name="T4" fmla="*/ 0 w 170"/>
                <a:gd name="T5" fmla="*/ 5 h 27"/>
                <a:gd name="T6" fmla="*/ 0 w 170"/>
                <a:gd name="T7" fmla="*/ 26 h 27"/>
                <a:gd name="T8" fmla="*/ 47 w 170"/>
                <a:gd name="T9" fmla="*/ 27 h 27"/>
                <a:gd name="T10" fmla="*/ 170 w 170"/>
                <a:gd name="T11" fmla="*/ 15 h 27"/>
                <a:gd name="T12" fmla="*/ 170 w 170"/>
                <a:gd name="T13" fmla="*/ 0 h 27"/>
                <a:gd name="T14" fmla="*/ 167 w 170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27">
                  <a:moveTo>
                    <a:pt x="167" y="1"/>
                  </a:moveTo>
                  <a:cubicBezTo>
                    <a:pt x="118" y="8"/>
                    <a:pt x="67" y="10"/>
                    <a:pt x="15" y="6"/>
                  </a:cubicBezTo>
                  <a:cubicBezTo>
                    <a:pt x="10" y="6"/>
                    <a:pt x="5" y="6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7"/>
                    <a:pt x="31" y="27"/>
                    <a:pt x="47" y="27"/>
                  </a:cubicBezTo>
                  <a:cubicBezTo>
                    <a:pt x="92" y="27"/>
                    <a:pt x="133" y="22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9" y="0"/>
                    <a:pt x="168" y="0"/>
                    <a:pt x="1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0" name="Freeform 29">
              <a:extLst>
                <a:ext uri="{FF2B5EF4-FFF2-40B4-BE49-F238E27FC236}">
                  <a16:creationId xmlns:a16="http://schemas.microsoft.com/office/drawing/2014/main" id="{B9A25569-DB12-45FC-93F5-6E257785B8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6" y="2589"/>
              <a:ext cx="140" cy="34"/>
            </a:xfrm>
            <a:custGeom>
              <a:avLst/>
              <a:gdLst>
                <a:gd name="T0" fmla="*/ 67 w 67"/>
                <a:gd name="T1" fmla="*/ 10 h 16"/>
                <a:gd name="T2" fmla="*/ 67 w 67"/>
                <a:gd name="T3" fmla="*/ 0 h 16"/>
                <a:gd name="T4" fmla="*/ 54 w 67"/>
                <a:gd name="T5" fmla="*/ 3 h 16"/>
                <a:gd name="T6" fmla="*/ 14 w 67"/>
                <a:gd name="T7" fmla="*/ 13 h 16"/>
                <a:gd name="T8" fmla="*/ 0 w 67"/>
                <a:gd name="T9" fmla="*/ 16 h 16"/>
                <a:gd name="T10" fmla="*/ 63 w 67"/>
                <a:gd name="T11" fmla="*/ 16 h 16"/>
                <a:gd name="T12" fmla="*/ 67 w 6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6">
                  <a:moveTo>
                    <a:pt x="67" y="1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8" y="2"/>
                    <a:pt x="54" y="3"/>
                  </a:cubicBezTo>
                  <a:cubicBezTo>
                    <a:pt x="41" y="7"/>
                    <a:pt x="27" y="10"/>
                    <a:pt x="14" y="13"/>
                  </a:cubicBezTo>
                  <a:cubicBezTo>
                    <a:pt x="9" y="14"/>
                    <a:pt x="5" y="15"/>
                    <a:pt x="0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5"/>
                    <a:pt x="67" y="13"/>
                    <a:pt x="6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1" name="Freeform 30">
              <a:extLst>
                <a:ext uri="{FF2B5EF4-FFF2-40B4-BE49-F238E27FC236}">
                  <a16:creationId xmlns:a16="http://schemas.microsoft.com/office/drawing/2014/main" id="{9A7BBC66-9318-4C89-86D0-A05CE0DB2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1691"/>
              <a:ext cx="356" cy="95"/>
            </a:xfrm>
            <a:custGeom>
              <a:avLst/>
              <a:gdLst>
                <a:gd name="T0" fmla="*/ 4 w 170"/>
                <a:gd name="T1" fmla="*/ 0 h 45"/>
                <a:gd name="T2" fmla="*/ 3 w 170"/>
                <a:gd name="T3" fmla="*/ 1 h 45"/>
                <a:gd name="T4" fmla="*/ 2 w 170"/>
                <a:gd name="T5" fmla="*/ 1 h 45"/>
                <a:gd name="T6" fmla="*/ 1 w 170"/>
                <a:gd name="T7" fmla="*/ 2 h 45"/>
                <a:gd name="T8" fmla="*/ 1 w 170"/>
                <a:gd name="T9" fmla="*/ 3 h 45"/>
                <a:gd name="T10" fmla="*/ 0 w 170"/>
                <a:gd name="T11" fmla="*/ 5 h 45"/>
                <a:gd name="T12" fmla="*/ 111 w 170"/>
                <a:gd name="T13" fmla="*/ 36 h 45"/>
                <a:gd name="T14" fmla="*/ 170 w 170"/>
                <a:gd name="T15" fmla="*/ 45 h 45"/>
                <a:gd name="T16" fmla="*/ 170 w 170"/>
                <a:gd name="T17" fmla="*/ 30 h 45"/>
                <a:gd name="T18" fmla="*/ 124 w 170"/>
                <a:gd name="T19" fmla="*/ 22 h 45"/>
                <a:gd name="T20" fmla="*/ 42 w 170"/>
                <a:gd name="T21" fmla="*/ 0 h 45"/>
                <a:gd name="T22" fmla="*/ 6 w 170"/>
                <a:gd name="T23" fmla="*/ 0 h 45"/>
                <a:gd name="T24" fmla="*/ 4 w 170"/>
                <a:gd name="T25" fmla="*/ 0 h 45"/>
                <a:gd name="T26" fmla="*/ 4 w 170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45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0" y="19"/>
                    <a:pt x="77" y="29"/>
                    <a:pt x="111" y="36"/>
                  </a:cubicBezTo>
                  <a:cubicBezTo>
                    <a:pt x="132" y="40"/>
                    <a:pt x="151" y="43"/>
                    <a:pt x="170" y="45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55" y="28"/>
                    <a:pt x="140" y="25"/>
                    <a:pt x="124" y="22"/>
                  </a:cubicBezTo>
                  <a:cubicBezTo>
                    <a:pt x="97" y="16"/>
                    <a:pt x="70" y="9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2" name="Freeform 31">
              <a:extLst>
                <a:ext uri="{FF2B5EF4-FFF2-40B4-BE49-F238E27FC236}">
                  <a16:creationId xmlns:a16="http://schemas.microsoft.com/office/drawing/2014/main" id="{9FAB7C1F-9511-46A2-A823-91E62612FA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1" y="2252"/>
              <a:ext cx="270" cy="78"/>
            </a:xfrm>
            <a:custGeom>
              <a:avLst/>
              <a:gdLst>
                <a:gd name="T0" fmla="*/ 129 w 129"/>
                <a:gd name="T1" fmla="*/ 0 h 37"/>
                <a:gd name="T2" fmla="*/ 0 w 129"/>
                <a:gd name="T3" fmla="*/ 37 h 37"/>
                <a:gd name="T4" fmla="*/ 57 w 129"/>
                <a:gd name="T5" fmla="*/ 37 h 37"/>
                <a:gd name="T6" fmla="*/ 129 w 129"/>
                <a:gd name="T7" fmla="*/ 10 h 37"/>
                <a:gd name="T8" fmla="*/ 129 w 12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7">
                  <a:moveTo>
                    <a:pt x="129" y="0"/>
                  </a:moveTo>
                  <a:cubicBezTo>
                    <a:pt x="87" y="18"/>
                    <a:pt x="44" y="30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84" y="29"/>
                    <a:pt x="108" y="19"/>
                    <a:pt x="129" y="10"/>
                  </a:cubicBez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3" name="Freeform 32">
              <a:extLst>
                <a:ext uri="{FF2B5EF4-FFF2-40B4-BE49-F238E27FC236}">
                  <a16:creationId xmlns:a16="http://schemas.microsoft.com/office/drawing/2014/main" id="{0F29E23F-B51B-4990-AAF2-4D918A25E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460"/>
              <a:ext cx="356" cy="78"/>
            </a:xfrm>
            <a:custGeom>
              <a:avLst/>
              <a:gdLst>
                <a:gd name="T0" fmla="*/ 114 w 170"/>
                <a:gd name="T1" fmla="*/ 10 h 37"/>
                <a:gd name="T2" fmla="*/ 22 w 170"/>
                <a:gd name="T3" fmla="*/ 17 h 37"/>
                <a:gd name="T4" fmla="*/ 0 w 170"/>
                <a:gd name="T5" fmla="*/ 16 h 37"/>
                <a:gd name="T6" fmla="*/ 0 w 170"/>
                <a:gd name="T7" fmla="*/ 37 h 37"/>
                <a:gd name="T8" fmla="*/ 170 w 170"/>
                <a:gd name="T9" fmla="*/ 15 h 37"/>
                <a:gd name="T10" fmla="*/ 170 w 170"/>
                <a:gd name="T11" fmla="*/ 0 h 37"/>
                <a:gd name="T12" fmla="*/ 114 w 170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7">
                  <a:moveTo>
                    <a:pt x="114" y="10"/>
                  </a:moveTo>
                  <a:cubicBezTo>
                    <a:pt x="84" y="14"/>
                    <a:pt x="53" y="16"/>
                    <a:pt x="22" y="17"/>
                  </a:cubicBezTo>
                  <a:cubicBezTo>
                    <a:pt x="14" y="17"/>
                    <a:pt x="7" y="17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4" y="36"/>
                    <a:pt x="121" y="28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1" y="4"/>
                    <a:pt x="133" y="7"/>
                    <a:pt x="114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4" name="Freeform 33">
              <a:extLst>
                <a:ext uri="{FF2B5EF4-FFF2-40B4-BE49-F238E27FC236}">
                  <a16:creationId xmlns:a16="http://schemas.microsoft.com/office/drawing/2014/main" id="{9918D457-B4D4-408B-9241-F7700A4F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0" y="2302"/>
              <a:ext cx="71" cy="28"/>
            </a:xfrm>
            <a:custGeom>
              <a:avLst/>
              <a:gdLst>
                <a:gd name="T0" fmla="*/ 28 w 34"/>
                <a:gd name="T1" fmla="*/ 13 h 13"/>
                <a:gd name="T2" fmla="*/ 34 w 34"/>
                <a:gd name="T3" fmla="*/ 9 h 13"/>
                <a:gd name="T4" fmla="*/ 34 w 34"/>
                <a:gd name="T5" fmla="*/ 0 h 13"/>
                <a:gd name="T6" fmla="*/ 33 w 34"/>
                <a:gd name="T7" fmla="*/ 0 h 13"/>
                <a:gd name="T8" fmla="*/ 9 w 34"/>
                <a:gd name="T9" fmla="*/ 10 h 13"/>
                <a:gd name="T10" fmla="*/ 0 w 34"/>
                <a:gd name="T11" fmla="*/ 13 h 13"/>
                <a:gd name="T12" fmla="*/ 28 w 3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30" y="13"/>
                    <a:pt x="33" y="12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3"/>
                    <a:pt x="17" y="7"/>
                    <a:pt x="9" y="10"/>
                  </a:cubicBezTo>
                  <a:cubicBezTo>
                    <a:pt x="5" y="11"/>
                    <a:pt x="2" y="12"/>
                    <a:pt x="0" y="13"/>
                  </a:cubicBezTo>
                  <a:lnTo>
                    <a:pt x="2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5" name="Freeform 34">
              <a:extLst>
                <a:ext uri="{FF2B5EF4-FFF2-40B4-BE49-F238E27FC236}">
                  <a16:creationId xmlns:a16="http://schemas.microsoft.com/office/drawing/2014/main" id="{7AAD94AA-DEEF-469C-93E0-479CAECBF0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526"/>
              <a:ext cx="356" cy="88"/>
            </a:xfrm>
            <a:custGeom>
              <a:avLst/>
              <a:gdLst>
                <a:gd name="T0" fmla="*/ 170 w 170"/>
                <a:gd name="T1" fmla="*/ 0 h 42"/>
                <a:gd name="T2" fmla="*/ 0 w 170"/>
                <a:gd name="T3" fmla="*/ 21 h 42"/>
                <a:gd name="T4" fmla="*/ 0 w 170"/>
                <a:gd name="T5" fmla="*/ 40 h 42"/>
                <a:gd name="T6" fmla="*/ 0 w 170"/>
                <a:gd name="T7" fmla="*/ 41 h 42"/>
                <a:gd name="T8" fmla="*/ 0 w 170"/>
                <a:gd name="T9" fmla="*/ 42 h 42"/>
                <a:gd name="T10" fmla="*/ 66 w 170"/>
                <a:gd name="T11" fmla="*/ 36 h 42"/>
                <a:gd name="T12" fmla="*/ 170 w 170"/>
                <a:gd name="T13" fmla="*/ 15 h 42"/>
                <a:gd name="T14" fmla="*/ 170 w 17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42">
                  <a:moveTo>
                    <a:pt x="170" y="0"/>
                  </a:moveTo>
                  <a:cubicBezTo>
                    <a:pt x="115" y="14"/>
                    <a:pt x="58" y="21"/>
                    <a:pt x="0" y="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23" y="41"/>
                    <a:pt x="45" y="39"/>
                    <a:pt x="66" y="36"/>
                  </a:cubicBezTo>
                  <a:cubicBezTo>
                    <a:pt x="104" y="31"/>
                    <a:pt x="138" y="24"/>
                    <a:pt x="170" y="15"/>
                  </a:cubicBez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5" name="Freeform 35">
              <a:extLst>
                <a:ext uri="{FF2B5EF4-FFF2-40B4-BE49-F238E27FC236}">
                  <a16:creationId xmlns:a16="http://schemas.microsoft.com/office/drawing/2014/main" id="{A98F1BB8-2CCF-404C-A777-DC543BED6E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0" y="2397"/>
              <a:ext cx="356" cy="68"/>
            </a:xfrm>
            <a:custGeom>
              <a:avLst/>
              <a:gdLst>
                <a:gd name="T0" fmla="*/ 0 w 170"/>
                <a:gd name="T1" fmla="*/ 10 h 32"/>
                <a:gd name="T2" fmla="*/ 0 w 170"/>
                <a:gd name="T3" fmla="*/ 31 h 32"/>
                <a:gd name="T4" fmla="*/ 170 w 170"/>
                <a:gd name="T5" fmla="*/ 15 h 32"/>
                <a:gd name="T6" fmla="*/ 170 w 170"/>
                <a:gd name="T7" fmla="*/ 0 h 32"/>
                <a:gd name="T8" fmla="*/ 129 w 170"/>
                <a:gd name="T9" fmla="*/ 6 h 32"/>
                <a:gd name="T10" fmla="*/ 0 w 170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">
                  <a:moveTo>
                    <a:pt x="0" y="1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64" y="32"/>
                    <a:pt x="121" y="26"/>
                    <a:pt x="170" y="15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6" y="2"/>
                    <a:pt x="143" y="4"/>
                    <a:pt x="129" y="6"/>
                  </a:cubicBezTo>
                  <a:cubicBezTo>
                    <a:pt x="87" y="11"/>
                    <a:pt x="44" y="13"/>
                    <a:pt x="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207" name="Afbeelding 206">
            <a:extLst>
              <a:ext uri="{FF2B5EF4-FFF2-40B4-BE49-F238E27FC236}">
                <a16:creationId xmlns:a16="http://schemas.microsoft.com/office/drawing/2014/main" id="{DF4E3AD6-2918-46F3-8A1C-5217FE6CA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5" b="24175"/>
          <a:stretch/>
        </p:blipFill>
        <p:spPr>
          <a:xfrm>
            <a:off x="5588648" y="640072"/>
            <a:ext cx="977566" cy="504916"/>
          </a:xfrm>
          <a:prstGeom prst="rect">
            <a:avLst/>
          </a:prstGeom>
        </p:spPr>
      </p:pic>
      <p:pic>
        <p:nvPicPr>
          <p:cNvPr id="208" name="Afbeelding 207">
            <a:extLst>
              <a:ext uri="{FF2B5EF4-FFF2-40B4-BE49-F238E27FC236}">
                <a16:creationId xmlns:a16="http://schemas.microsoft.com/office/drawing/2014/main" id="{E967673D-F0D3-43DA-81FD-FD44AE9B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5" b="27545"/>
          <a:stretch/>
        </p:blipFill>
        <p:spPr>
          <a:xfrm>
            <a:off x="7676449" y="548640"/>
            <a:ext cx="1450772" cy="651528"/>
          </a:xfrm>
          <a:prstGeom prst="rect">
            <a:avLst/>
          </a:prstGeom>
        </p:spPr>
      </p:pic>
      <p:pic>
        <p:nvPicPr>
          <p:cNvPr id="209" name="Afbeelding 208" descr="Afbeelding met teken, klok&#10;&#10;Automatisch gegenereerde beschrijving">
            <a:extLst>
              <a:ext uri="{FF2B5EF4-FFF2-40B4-BE49-F238E27FC236}">
                <a16:creationId xmlns:a16="http://schemas.microsoft.com/office/drawing/2014/main" id="{D9F7BBB9-FF89-4CC4-9B05-4D258B7063F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14" y="618040"/>
            <a:ext cx="1254115" cy="5016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8F5451F-2517-4EEA-BC90-A068FE67C7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2120" y="716560"/>
            <a:ext cx="1450772" cy="3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37">
          <p15:clr>
            <a:srgbClr val="FBAE40"/>
          </p15:clr>
        </p15:guide>
        <p15:guide id="2" pos="7542">
          <p15:clr>
            <a:srgbClr val="FBAE40"/>
          </p15:clr>
        </p15:guide>
        <p15:guide id="3" orient="horz" pos="137">
          <p15:clr>
            <a:srgbClr val="FBAE40"/>
          </p15:clr>
        </p15:guide>
        <p15:guide id="5" orient="horz" pos="418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1A88944A-4CF2-45B8-9B1B-0645279B7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40" y="1350710"/>
            <a:ext cx="7498975" cy="890063"/>
          </a:xfrm>
          <a:solidFill>
            <a:schemeClr val="bg1"/>
          </a:solidFill>
          <a:ln>
            <a:solidFill>
              <a:srgbClr val="DCEBF3"/>
            </a:solidFill>
          </a:ln>
        </p:spPr>
        <p:txBody>
          <a:bodyPr vert="horz" lIns="144000" tIns="144000" rIns="144000" bIns="144000"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400"/>
            </a:lvl2pPr>
            <a:lvl3pPr>
              <a:defRPr sz="1400"/>
            </a:lvl3pPr>
            <a:lvl4pPr>
              <a:defRPr sz="1400" b="0" spc="0">
                <a:solidFill>
                  <a:schemeClr val="tx2"/>
                </a:solidFill>
                <a:latin typeface="+mn-lt"/>
              </a:defRPr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>
              <a:defRPr sz="1400"/>
            </a:lvl8pPr>
            <a:lvl9pPr>
              <a:defRPr sz="1400" b="0"/>
            </a:lvl9pPr>
          </a:lstStyle>
          <a:p>
            <a:pPr lvl="0"/>
            <a:r>
              <a:rPr lang="nl-NL" dirty="0"/>
              <a:t>Herhaal bij voorkeur titels van de slides in de presentatie en zorg voor herkenbare piramide – zorg dat de blokken samen een logisch oplopende samenvatting van je verhaal zijn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FE290CDF-749E-45F0-844F-4806A956D0AA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15940" y="2373910"/>
            <a:ext cx="7498975" cy="890063"/>
          </a:xfrm>
          <a:solidFill>
            <a:schemeClr val="bg1"/>
          </a:solidFill>
          <a:ln>
            <a:solidFill>
              <a:srgbClr val="DCEBF3"/>
            </a:solidFill>
          </a:ln>
        </p:spPr>
        <p:txBody>
          <a:bodyPr vert="horz" lIns="144000" tIns="144000" rIns="144000" bIns="144000"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400"/>
            </a:lvl2pPr>
            <a:lvl3pPr>
              <a:defRPr sz="1400"/>
            </a:lvl3pPr>
            <a:lvl4pPr>
              <a:defRPr sz="140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>
              <a:defRPr sz="1400"/>
            </a:lvl8pPr>
            <a:lvl9pPr>
              <a:defRPr sz="1400" b="0"/>
            </a:lvl9pPr>
          </a:lstStyle>
          <a:p>
            <a:pPr lvl="0"/>
            <a:r>
              <a:rPr lang="nl-NL" dirty="0"/>
              <a:t>Herhaal deze slide en accentueer het te bespreken onderwerp (felblauw blok, witte letters)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8C347347-F4D9-4B0A-B408-EE867EE63246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15940" y="3397110"/>
            <a:ext cx="7498975" cy="890063"/>
          </a:xfrm>
          <a:solidFill>
            <a:schemeClr val="bg1"/>
          </a:solidFill>
          <a:ln>
            <a:solidFill>
              <a:srgbClr val="DCEBF3"/>
            </a:solidFill>
          </a:ln>
        </p:spPr>
        <p:txBody>
          <a:bodyPr vert="horz" lIns="144000" tIns="144000" rIns="144000" bIns="144000"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400"/>
            </a:lvl2pPr>
            <a:lvl3pPr>
              <a:defRPr sz="1400"/>
            </a:lvl3pPr>
            <a:lvl4pPr>
              <a:defRPr sz="140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>
              <a:defRPr sz="1400"/>
            </a:lvl8pPr>
            <a:lvl9pPr>
              <a:defRPr sz="1400" b="0"/>
            </a:lvl9pPr>
          </a:lstStyle>
          <a:p>
            <a:pPr lvl="0"/>
            <a:r>
              <a:rPr lang="nl-NL" dirty="0"/>
              <a:t>Gebruik volzinnen van maximaal 15 woorden in de titel, gebruik geen punten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B6ACEE2-7D5F-4223-B109-7E58AD9898E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15940" y="4420310"/>
            <a:ext cx="7498975" cy="890063"/>
          </a:xfrm>
          <a:solidFill>
            <a:schemeClr val="bg1"/>
          </a:solidFill>
          <a:ln>
            <a:solidFill>
              <a:srgbClr val="DCEBF3"/>
            </a:solidFill>
          </a:ln>
        </p:spPr>
        <p:txBody>
          <a:bodyPr vert="horz" lIns="144000" tIns="144000" rIns="144000" bIns="144000"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400"/>
            </a:lvl2pPr>
            <a:lvl3pPr>
              <a:defRPr sz="1400"/>
            </a:lvl3pPr>
            <a:lvl4pPr>
              <a:defRPr sz="140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>
              <a:defRPr sz="1400"/>
            </a:lvl8pPr>
            <a:lvl9pPr>
              <a:defRPr sz="1400" b="0"/>
            </a:lvl9pPr>
          </a:lstStyle>
          <a:p>
            <a:pPr lvl="0"/>
            <a:r>
              <a:rPr lang="nl-NL" dirty="0"/>
              <a:t>Lettertype grootte is Arial 14pt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6DC1EEB1-7AFB-4F24-B984-79C4741696C5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15940" y="5443510"/>
            <a:ext cx="7498975" cy="890063"/>
          </a:xfrm>
          <a:solidFill>
            <a:schemeClr val="bg1"/>
          </a:solidFill>
          <a:ln>
            <a:solidFill>
              <a:srgbClr val="DCEBF3"/>
            </a:solidFill>
          </a:ln>
        </p:spPr>
        <p:txBody>
          <a:bodyPr vert="horz" lIns="144000" tIns="144000" rIns="144000" bIns="144000"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400"/>
            </a:lvl2pPr>
            <a:lvl3pPr>
              <a:defRPr sz="1400"/>
            </a:lvl3pPr>
            <a:lvl4pPr>
              <a:defRPr sz="140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>
              <a:defRPr sz="1400"/>
            </a:lvl8pPr>
            <a:lvl9pPr>
              <a:defRPr sz="1400" b="0"/>
            </a:lvl9pPr>
          </a:lstStyle>
          <a:p>
            <a:pPr lvl="0"/>
            <a:r>
              <a:rPr lang="nl-NL" dirty="0"/>
              <a:t>Lijn evt. extra toegevoegde blokken uit en verwijder niet gebruikte blokken</a:t>
            </a:r>
          </a:p>
        </p:txBody>
      </p:sp>
    </p:spTree>
    <p:extLst>
      <p:ext uri="{BB962C8B-B14F-4D97-AF65-F5344CB8AC3E}">
        <p14:creationId xmlns:p14="http://schemas.microsoft.com/office/powerpoint/2010/main" val="29749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11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8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61A31FCC-0FC1-4096-92ED-1692E72852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B27B40E8-A3BB-409D-A7C6-C9AA7C5B32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690 w 12192000"/>
              <a:gd name="connsiteY0" fmla="*/ 218351 h 6858000"/>
              <a:gd name="connsiteX1" fmla="*/ 215690 w 12192000"/>
              <a:gd name="connsiteY1" fmla="*/ 6639649 h 6858000"/>
              <a:gd name="connsiteX2" fmla="*/ 11976310 w 12192000"/>
              <a:gd name="connsiteY2" fmla="*/ 6639649 h 6858000"/>
              <a:gd name="connsiteX3" fmla="*/ 11976310 w 12192000"/>
              <a:gd name="connsiteY3" fmla="*/ 21835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690" y="218351"/>
                </a:moveTo>
                <a:lnTo>
                  <a:pt x="215690" y="6639649"/>
                </a:lnTo>
                <a:lnTo>
                  <a:pt x="11976310" y="6639649"/>
                </a:lnTo>
                <a:lnTo>
                  <a:pt x="11976310" y="2183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F4C6136B-8AB8-41CE-88F4-44F938EA17A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15937" y="1341439"/>
            <a:ext cx="6724637" cy="4983161"/>
          </a:xfrm>
        </p:spPr>
        <p:txBody>
          <a:bodyPr vert="horz" lIns="0" tIns="0" rIns="0" bIns="0"/>
          <a:lstStyle>
            <a:lvl1pPr marL="252413" marR="0" indent="-252413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b="1"/>
            </a:lvl1pPr>
            <a:lvl2pPr marL="0" indent="0">
              <a:buFontTx/>
              <a:buNone/>
              <a:defRPr b="1"/>
            </a:lvl2pPr>
            <a:lvl3pPr>
              <a:defRPr b="1"/>
            </a:lvl3pPr>
            <a:lvl4pPr>
              <a:defRPr sz="1600" b="1"/>
            </a:lvl4pPr>
            <a:lvl5pPr marL="0" indent="0">
              <a:buFontTx/>
              <a:buNone/>
              <a:defRPr b="1"/>
            </a:lvl5pPr>
            <a:lvl6pPr marL="0" indent="0">
              <a:buFontTx/>
              <a:buNone/>
              <a:defRPr b="1"/>
            </a:lvl6pPr>
            <a:lvl7pPr marL="0" indent="0">
              <a:buFontTx/>
              <a:buNone/>
              <a:defRPr b="1"/>
            </a:lvl7pPr>
            <a:lvl8pPr marL="0" indent="0">
              <a:buFontTx/>
              <a:buNone/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9B48D64-159D-4B53-AB38-BBF4EB381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6724638" cy="4889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Inhoudsgave</a:t>
            </a:r>
          </a:p>
        </p:txBody>
      </p:sp>
      <p:sp>
        <p:nvSpPr>
          <p:cNvPr id="34" name="Tijdelijke aanduiding voor afbeelding 8">
            <a:extLst>
              <a:ext uri="{FF2B5EF4-FFF2-40B4-BE49-F238E27FC236}">
                <a16:creationId xmlns:a16="http://schemas.microsoft.com/office/drawing/2014/main" id="{2E1A8C8C-12B7-4157-B2FD-81809D307F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56500" y="517526"/>
            <a:ext cx="4114798" cy="5817112"/>
          </a:xfrm>
          <a:prstGeom prst="rect">
            <a:avLst/>
          </a:prstGeom>
          <a:noFill/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illustratie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</a:p>
          <a:p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" name="Tijdelijke aanduiding voor grafiek 12">
            <a:extLst>
              <a:ext uri="{FF2B5EF4-FFF2-40B4-BE49-F238E27FC236}">
                <a16:creationId xmlns:a16="http://schemas.microsoft.com/office/drawing/2014/main" id="{BDEFD161-AD06-4690-8548-85D0A1941F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553" y="1355767"/>
            <a:ext cx="11149747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4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Grafiek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" name="Tijdelijke aanduiding voor grafiek 12">
            <a:extLst>
              <a:ext uri="{FF2B5EF4-FFF2-40B4-BE49-F238E27FC236}">
                <a16:creationId xmlns:a16="http://schemas.microsoft.com/office/drawing/2014/main" id="{BDEFD161-AD06-4690-8548-85D0A1941F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554" y="1355767"/>
            <a:ext cx="532248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21" name="Tijdelijke aanduiding voor grafiek 12">
            <a:extLst>
              <a:ext uri="{FF2B5EF4-FFF2-40B4-BE49-F238E27FC236}">
                <a16:creationId xmlns:a16="http://schemas.microsoft.com/office/drawing/2014/main" id="{409FD20F-688C-4059-B182-217C95085AE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48813" y="1355767"/>
            <a:ext cx="532248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0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Grafiek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" name="Tijdelijke aanduiding voor grafiek 12">
            <a:extLst>
              <a:ext uri="{FF2B5EF4-FFF2-40B4-BE49-F238E27FC236}">
                <a16:creationId xmlns:a16="http://schemas.microsoft.com/office/drawing/2014/main" id="{BDEFD161-AD06-4690-8548-85D0A1941F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555" y="1355767"/>
            <a:ext cx="357750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5" name="Tijdelijke aanduiding voor grafiek 12">
            <a:extLst>
              <a:ext uri="{FF2B5EF4-FFF2-40B4-BE49-F238E27FC236}">
                <a16:creationId xmlns:a16="http://schemas.microsoft.com/office/drawing/2014/main" id="{7E38E38F-488C-4284-B4CB-879E25303C4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07674" y="1355767"/>
            <a:ext cx="357750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6" name="Tijdelijke aanduiding voor grafiek 12">
            <a:extLst>
              <a:ext uri="{FF2B5EF4-FFF2-40B4-BE49-F238E27FC236}">
                <a16:creationId xmlns:a16="http://schemas.microsoft.com/office/drawing/2014/main" id="{8E67CB55-4F83-4D69-8FCA-E285060F3BCF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093793" y="1355767"/>
            <a:ext cx="357750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41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4x Grafiek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" name="Tijdelijke aanduiding voor grafiek 12">
            <a:extLst>
              <a:ext uri="{FF2B5EF4-FFF2-40B4-BE49-F238E27FC236}">
                <a16:creationId xmlns:a16="http://schemas.microsoft.com/office/drawing/2014/main" id="{BDEFD161-AD06-4690-8548-85D0A1941F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555" y="1355767"/>
            <a:ext cx="2626755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4" name="Tijdelijke aanduiding voor grafiek 12">
            <a:extLst>
              <a:ext uri="{FF2B5EF4-FFF2-40B4-BE49-F238E27FC236}">
                <a16:creationId xmlns:a16="http://schemas.microsoft.com/office/drawing/2014/main" id="{FEC6841B-B2A9-4BAE-BA39-5A6449D470D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362549" y="1355767"/>
            <a:ext cx="2626755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7" name="Tijdelijke aanduiding voor grafiek 12">
            <a:extLst>
              <a:ext uri="{FF2B5EF4-FFF2-40B4-BE49-F238E27FC236}">
                <a16:creationId xmlns:a16="http://schemas.microsoft.com/office/drawing/2014/main" id="{CAF0DD8E-49CF-46B1-BE75-EAC8141CF19F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03543" y="1355767"/>
            <a:ext cx="2626755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38" name="Tijdelijke aanduiding voor grafiek 12">
            <a:extLst>
              <a:ext uri="{FF2B5EF4-FFF2-40B4-BE49-F238E27FC236}">
                <a16:creationId xmlns:a16="http://schemas.microsoft.com/office/drawing/2014/main" id="{509DAB5C-10DE-4B3F-8844-F87A2F678E5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9044538" y="1355767"/>
            <a:ext cx="2626755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0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links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11155352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" name="Tijdelijke aanduiding voor grafiek 12">
            <a:extLst>
              <a:ext uri="{FF2B5EF4-FFF2-40B4-BE49-F238E27FC236}">
                <a16:creationId xmlns:a16="http://schemas.microsoft.com/office/drawing/2014/main" id="{BDEFD161-AD06-4690-8548-85D0A1941F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554" y="1355767"/>
            <a:ext cx="547560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88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links + tekstblok , Rapportages en datavisualis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39" y="517525"/>
            <a:ext cx="7920000" cy="582850"/>
          </a:xfrm>
        </p:spPr>
        <p:txBody>
          <a:bodyPr lIns="0" tIns="0" rIns="0" bIns="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Arial 22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7" name="Tijdelijke aanduiding voor grafiek 12">
            <a:extLst>
              <a:ext uri="{FF2B5EF4-FFF2-40B4-BE49-F238E27FC236}">
                <a16:creationId xmlns:a16="http://schemas.microsoft.com/office/drawing/2014/main" id="{BDEFD161-AD06-4690-8548-85D0A1941F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554" y="1355767"/>
            <a:ext cx="7920000" cy="49932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</a:t>
            </a:r>
            <a:br>
              <a:rPr lang="nl-NL" dirty="0"/>
            </a:br>
            <a:r>
              <a:rPr lang="nl-NL" dirty="0"/>
              <a:t>Bekijk de sectie met instructie slides </a:t>
            </a:r>
            <a:br>
              <a:rPr lang="nl-NL" dirty="0"/>
            </a:br>
            <a:r>
              <a:rPr lang="nl-NL" dirty="0"/>
              <a:t>voor verdere informatie. </a:t>
            </a:r>
          </a:p>
          <a:p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525B69E-5D09-42FF-8F54-0BE3F44BAE8B}"/>
              </a:ext>
            </a:extLst>
          </p:cNvPr>
          <p:cNvSpPr/>
          <p:nvPr userDrawn="1"/>
        </p:nvSpPr>
        <p:spPr>
          <a:xfrm>
            <a:off x="8652219" y="517525"/>
            <a:ext cx="3019074" cy="5831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06E25283-08E7-4282-86E9-576442C891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26848" y="807579"/>
            <a:ext cx="2452215" cy="57045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Subtitel </a:t>
            </a:r>
            <a:br>
              <a:rPr lang="nl-NL" dirty="0"/>
            </a:br>
            <a:r>
              <a:rPr lang="nl-NL" dirty="0"/>
              <a:t>maximaal 2 regels 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9F205ACE-098F-4DFA-A6B0-1D838BF5E1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26849" y="1778474"/>
            <a:ext cx="2452214" cy="4316492"/>
          </a:xfrm>
          <a:noFill/>
        </p:spPr>
        <p:txBody>
          <a:bodyPr vert="horz" lIns="0" tIns="0" rIns="0" bIns="0" anchor="t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400"/>
            </a:lvl2pPr>
            <a:lvl3pPr>
              <a:defRPr sz="1400"/>
            </a:lvl3pPr>
            <a:lvl4pPr>
              <a:defRPr sz="1400" b="0" spc="0">
                <a:solidFill>
                  <a:schemeClr val="tx2"/>
                </a:solidFill>
                <a:latin typeface="+mn-lt"/>
              </a:defRPr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>
              <a:defRPr sz="1400"/>
            </a:lvl8pPr>
            <a:lvl9pPr>
              <a:defRPr sz="1400" b="0"/>
            </a:lvl9pPr>
          </a:lstStyle>
          <a:p>
            <a:pPr lvl="0"/>
            <a:r>
              <a:rPr lang="nl-NL" dirty="0"/>
              <a:t>Plaats hier tekst, Arial 14 pt</a:t>
            </a:r>
          </a:p>
        </p:txBody>
      </p:sp>
    </p:spTree>
    <p:extLst>
      <p:ext uri="{BB962C8B-B14F-4D97-AF65-F5344CB8AC3E}">
        <p14:creationId xmlns:p14="http://schemas.microsoft.com/office/powerpoint/2010/main" val="30023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s - Zonder ic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353BBD8-638D-4304-93EC-077665BBAFF2}"/>
              </a:ext>
            </a:extLst>
          </p:cNvPr>
          <p:cNvSpPr/>
          <p:nvPr userDrawn="1"/>
        </p:nvSpPr>
        <p:spPr>
          <a:xfrm>
            <a:off x="528001" y="105050"/>
            <a:ext cx="11099622" cy="1854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BCCB4362-7038-4F3B-A0DF-A98EBD244F1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15940" y="1345252"/>
            <a:ext cx="11155360" cy="4990461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0F74A454-560B-4705-BC91-FF1E2ED2267E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63816" y="101342"/>
            <a:ext cx="10663808" cy="216454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2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&lt;Hoofdstuktitel&gt;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822E9490-FAB4-4268-B6D1-FD4AC049744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01756" y="128200"/>
            <a:ext cx="232517" cy="162285"/>
          </a:xfrm>
          <a:solidFill>
            <a:schemeClr val="bg1"/>
          </a:solidFill>
        </p:spPr>
        <p:txBody>
          <a:bodyPr vert="horz" lIns="0" tIns="0" rIns="0" bIns="18000" anchor="ctr"/>
          <a:lstStyle>
            <a:lvl1pPr marL="0" indent="0" algn="ctr">
              <a:lnSpc>
                <a:spcPct val="100000"/>
              </a:lnSpc>
              <a:spcAft>
                <a:spcPts val="700"/>
              </a:spcAft>
              <a:buNone/>
              <a:defRPr sz="9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nr.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2B6F3603-E420-4A1E-8D37-2D7EFC77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536079"/>
            <a:ext cx="11155359" cy="644055"/>
          </a:xfrm>
        </p:spPr>
        <p:txBody>
          <a:bodyPr lIns="36000" tIns="36000" rIns="36000" bIns="3600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27" name="Tijdelijke aanduiding voor voettekst 4">
            <a:extLst>
              <a:ext uri="{FF2B5EF4-FFF2-40B4-BE49-F238E27FC236}">
                <a16:creationId xmlns:a16="http://schemas.microsoft.com/office/drawing/2014/main" id="{33440588-0572-43D2-8F1D-77FB0ABE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9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s - Met ic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BCCB4362-7038-4F3B-A0DF-A98EBD244F1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20156" y="1769566"/>
            <a:ext cx="11151144" cy="4552252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2AD1CDC-3AE1-4732-8B56-3922C9F126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157" y="1214007"/>
            <a:ext cx="549275" cy="547688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A0C1214F-4B10-43BC-BFC9-2AB4F64A892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171575" y="1309446"/>
            <a:ext cx="10502974" cy="309103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Plaats hier uw subtitel(s)</a:t>
            </a:r>
          </a:p>
        </p:txBody>
      </p:sp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9C4761C7-CCCE-4DC8-BBB7-7BA62429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21A76B76-B208-4EAA-83E5-B45D6B81CD14}"/>
              </a:ext>
            </a:extLst>
          </p:cNvPr>
          <p:cNvSpPr/>
          <p:nvPr userDrawn="1"/>
        </p:nvSpPr>
        <p:spPr>
          <a:xfrm>
            <a:off x="528001" y="105050"/>
            <a:ext cx="11099622" cy="1854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4571581F-7739-4E60-94D0-97DE9D9E6C5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63816" y="101342"/>
            <a:ext cx="10663808" cy="216454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2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&lt;Hoofdstuktitel&gt;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0A23BCAD-E4EF-453A-9B96-B30FFBCC488C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01756" y="128200"/>
            <a:ext cx="232517" cy="162285"/>
          </a:xfrm>
          <a:solidFill>
            <a:schemeClr val="bg1"/>
          </a:solidFill>
        </p:spPr>
        <p:txBody>
          <a:bodyPr vert="horz" lIns="0" tIns="0" rIns="0" bIns="18000" anchor="ctr"/>
          <a:lstStyle>
            <a:lvl1pPr marL="0" indent="0" algn="ctr">
              <a:lnSpc>
                <a:spcPct val="100000"/>
              </a:lnSpc>
              <a:spcAft>
                <a:spcPts val="700"/>
              </a:spcAft>
              <a:buNone/>
              <a:defRPr sz="9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nr.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738A0BFE-59EB-4622-A700-FBB2C567A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536079"/>
            <a:ext cx="11143299" cy="644055"/>
          </a:xfrm>
        </p:spPr>
        <p:txBody>
          <a:bodyPr lIns="36000" tIns="36000" rIns="36000" bIns="3600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</p:spTree>
    <p:extLst>
      <p:ext uri="{BB962C8B-B14F-4D97-AF65-F5344CB8AC3E}">
        <p14:creationId xmlns:p14="http://schemas.microsoft.com/office/powerpoint/2010/main" val="11110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s - Met icoon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BCCB4362-7038-4F3B-A0DF-A98EBD244F1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0700" y="1769566"/>
            <a:ext cx="5365275" cy="4549526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2AD1CDC-3AE1-4732-8B56-3922C9F126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700" y="1190136"/>
            <a:ext cx="549275" cy="547688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A0C1214F-4B10-43BC-BFC9-2AB4F64A892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155980" y="1309447"/>
            <a:ext cx="4739996" cy="261360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Plaats hier uw subtitel(s)</a:t>
            </a:r>
          </a:p>
        </p:txBody>
      </p:sp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635CAD83-875E-46CD-926C-BDC3DB06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0BFCD8C2-FD32-493E-A351-14C83BAD5E75}"/>
              </a:ext>
            </a:extLst>
          </p:cNvPr>
          <p:cNvSpPr/>
          <p:nvPr userDrawn="1"/>
        </p:nvSpPr>
        <p:spPr>
          <a:xfrm>
            <a:off x="528001" y="105050"/>
            <a:ext cx="11099622" cy="1854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14F1719A-F872-459C-ADBE-CE7B628B37B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63816" y="101342"/>
            <a:ext cx="10663808" cy="216454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2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&lt;Hoofdstuktitel&gt;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08A6985F-9EA3-4C15-B42B-3B979257BE67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01756" y="128200"/>
            <a:ext cx="232517" cy="162285"/>
          </a:xfrm>
          <a:solidFill>
            <a:schemeClr val="bg1"/>
          </a:solidFill>
        </p:spPr>
        <p:txBody>
          <a:bodyPr vert="horz" lIns="0" tIns="0" rIns="0" bIns="18000" anchor="ctr"/>
          <a:lstStyle>
            <a:lvl1pPr marL="0" indent="0" algn="ctr">
              <a:lnSpc>
                <a:spcPct val="100000"/>
              </a:lnSpc>
              <a:spcAft>
                <a:spcPts val="700"/>
              </a:spcAft>
              <a:buNone/>
              <a:defRPr sz="9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nr.</a:t>
            </a: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464CC0F8-C279-449D-92C0-F542040C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536079"/>
            <a:ext cx="11143299" cy="644055"/>
          </a:xfrm>
        </p:spPr>
        <p:txBody>
          <a:bodyPr lIns="36000" tIns="36000" rIns="36000" bIns="3600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A802F655-7E10-4C37-BDB3-8A8A8EF45BE3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6294246" y="1825458"/>
            <a:ext cx="5365275" cy="4493634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C5394FF3-F656-4D17-ADDE-311D1070433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919526" y="1365338"/>
            <a:ext cx="4739996" cy="261360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Plaats hier uw subtitel(s)</a:t>
            </a:r>
          </a:p>
        </p:txBody>
      </p:sp>
      <p:sp>
        <p:nvSpPr>
          <p:cNvPr id="43" name="Tijdelijke aanduiding voor afbeelding 4">
            <a:extLst>
              <a:ext uri="{FF2B5EF4-FFF2-40B4-BE49-F238E27FC236}">
                <a16:creationId xmlns:a16="http://schemas.microsoft.com/office/drawing/2014/main" id="{4E319BDD-6144-4CD8-9FB9-436BA32B6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94246" y="1211589"/>
            <a:ext cx="549275" cy="547688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10151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s - Met icoon -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BCCB4362-7038-4F3B-A0DF-A98EBD244F1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264000" y="1769566"/>
            <a:ext cx="3767991" cy="4566147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A0C1214F-4B10-43BC-BFC9-2AB4F64A892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89279" y="1309447"/>
            <a:ext cx="3142721" cy="261360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Plaats hier uw subtitel(s)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57E62598-A0EF-4941-92AA-C23DDC79A07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10795" y="1769566"/>
            <a:ext cx="3769200" cy="4566147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2DF7EE0A-5B91-41A9-88A6-92BD88248C5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837195" y="1309447"/>
            <a:ext cx="3142800" cy="261360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Plaats hier uw subtitel(s)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4E7F590B-BDBB-4FDD-8840-5AAD0AC15AAE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8158800" y="1769566"/>
            <a:ext cx="3769200" cy="4552355"/>
          </a:xfrm>
        </p:spPr>
        <p:txBody>
          <a:bodyPr vert="horz" lIns="36000" tIns="36000" rIns="36000" bIns="36000"/>
          <a:lstStyle>
            <a:lvl1pPr marL="182563" indent="-182563">
              <a:spcAft>
                <a:spcPts val="700"/>
              </a:spcAft>
              <a:defRPr sz="1200"/>
            </a:lvl1pPr>
            <a:lvl2pPr marL="358775" indent="-177800">
              <a:spcAft>
                <a:spcPts val="700"/>
              </a:spcAft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&lt;Typ hier je tekst&gt;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Sub-bullet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CCE84C00-C974-4720-9629-E6F8ED8A58B5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8785200" y="1309447"/>
            <a:ext cx="3142800" cy="261360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Plaats hier uw subtitel(s)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6CDCC969-6D9E-41E3-8B75-FA4F987D4528}"/>
              </a:ext>
            </a:extLst>
          </p:cNvPr>
          <p:cNvSpPr/>
          <p:nvPr userDrawn="1"/>
        </p:nvSpPr>
        <p:spPr>
          <a:xfrm>
            <a:off x="528001" y="105050"/>
            <a:ext cx="11099622" cy="1854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D1D54FA0-75C3-4BE9-8E66-F09DE6EF157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63816" y="101342"/>
            <a:ext cx="10663808" cy="216454"/>
          </a:xfrm>
        </p:spPr>
        <p:txBody>
          <a:bodyPr vert="horz" lIns="0" tIns="0" rIns="0" bIns="0" anchor="ctr"/>
          <a:lstStyle>
            <a:lvl1pPr marL="0" indent="0">
              <a:lnSpc>
                <a:spcPct val="100000"/>
              </a:lnSpc>
              <a:spcAft>
                <a:spcPts val="700"/>
              </a:spcAft>
              <a:buNone/>
              <a:defRPr sz="12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&lt;Hoofdstuktitel&gt;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1B4D0664-F81B-4F58-9F59-2FAF3636B7A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01756" y="128200"/>
            <a:ext cx="232517" cy="162285"/>
          </a:xfrm>
          <a:solidFill>
            <a:schemeClr val="bg1"/>
          </a:solidFill>
        </p:spPr>
        <p:txBody>
          <a:bodyPr vert="horz" lIns="0" tIns="0" rIns="0" bIns="18000" anchor="ctr"/>
          <a:lstStyle>
            <a:lvl1pPr marL="0" indent="0" algn="ctr">
              <a:lnSpc>
                <a:spcPct val="100000"/>
              </a:lnSpc>
              <a:spcAft>
                <a:spcPts val="700"/>
              </a:spcAft>
              <a:buNone/>
              <a:defRPr sz="900">
                <a:solidFill>
                  <a:schemeClr val="tx2"/>
                </a:solidFill>
              </a:defRPr>
            </a:lvl1pPr>
            <a:lvl2pPr marL="180975" indent="0">
              <a:spcAft>
                <a:spcPts val="700"/>
              </a:spcAft>
              <a:buNone/>
              <a:defRPr sz="1200"/>
            </a:lvl2pPr>
            <a:lvl3pPr>
              <a:spcAft>
                <a:spcPts val="700"/>
              </a:spcAft>
              <a:defRPr sz="1200"/>
            </a:lvl3pPr>
            <a:lvl4pPr>
              <a:lnSpc>
                <a:spcPct val="90000"/>
              </a:lnSpc>
              <a:spcAft>
                <a:spcPts val="700"/>
              </a:spcAft>
              <a:defRPr sz="1600">
                <a:solidFill>
                  <a:schemeClr val="tx2"/>
                </a:solidFill>
              </a:defRPr>
            </a:lvl4pPr>
            <a:lvl5pPr marL="182563" indent="-182563">
              <a:spcAft>
                <a:spcPts val="700"/>
              </a:spcAft>
              <a:defRPr sz="1200"/>
            </a:lvl5pPr>
            <a:lvl6pPr marL="357188" indent="-174625">
              <a:spcAft>
                <a:spcPts val="700"/>
              </a:spcAft>
              <a:defRPr sz="1200"/>
            </a:lvl6pPr>
            <a:lvl7pPr marL="357188" indent="-174625">
              <a:spcAft>
                <a:spcPts val="700"/>
              </a:spcAft>
              <a:defRPr sz="1200"/>
            </a:lvl7pPr>
            <a:lvl8pPr>
              <a:spcAft>
                <a:spcPts val="700"/>
              </a:spcAft>
              <a:defRPr sz="1200"/>
            </a:lvl8pPr>
            <a:lvl9pPr>
              <a:lnSpc>
                <a:spcPct val="90000"/>
              </a:lnSpc>
              <a:spcAft>
                <a:spcPts val="700"/>
              </a:spcAft>
              <a:defRPr sz="1800"/>
            </a:lvl9pPr>
          </a:lstStyle>
          <a:p>
            <a:pPr lvl="0"/>
            <a:r>
              <a:rPr lang="nl-NL" dirty="0"/>
              <a:t>nr.</a:t>
            </a: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73F18A3D-2E56-472E-925C-0DA0EFD0D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1" y="536079"/>
            <a:ext cx="11099622" cy="644055"/>
          </a:xfrm>
        </p:spPr>
        <p:txBody>
          <a:bodyPr lIns="36000" tIns="36000" rIns="36000" bIns="36000"/>
          <a:lstStyle>
            <a:lvl1pPr>
              <a:defRPr sz="2200"/>
            </a:lvl1pPr>
          </a:lstStyle>
          <a:p>
            <a:r>
              <a:rPr lang="nl-NL" dirty="0"/>
              <a:t>Titel, gebruik volzinnen, zorg dat de boodschap aansluit op de slide, max. 15 woorden, geen punt – </a:t>
            </a:r>
            <a:r>
              <a:rPr lang="nl-NL" dirty="0" err="1"/>
              <a:t>Arial</a:t>
            </a:r>
            <a:r>
              <a:rPr lang="nl-NL" dirty="0"/>
              <a:t> 22 Bold</a:t>
            </a:r>
          </a:p>
        </p:txBody>
      </p:sp>
      <p:sp>
        <p:nvSpPr>
          <p:cNvPr id="41" name="Tijdelijke aanduiding voor afbeelding 4">
            <a:extLst>
              <a:ext uri="{FF2B5EF4-FFF2-40B4-BE49-F238E27FC236}">
                <a16:creationId xmlns:a16="http://schemas.microsoft.com/office/drawing/2014/main" id="{D8B713A5-702F-4515-A867-FC768685E3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2790" y="1206038"/>
            <a:ext cx="549275" cy="547688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42" name="Tijdelijke aanduiding voor afbeelding 4">
            <a:extLst>
              <a:ext uri="{FF2B5EF4-FFF2-40B4-BE49-F238E27FC236}">
                <a16:creationId xmlns:a16="http://schemas.microsoft.com/office/drawing/2014/main" id="{B9B24F69-3309-4A6C-B5EE-FF50DEBE519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0795" y="1206038"/>
            <a:ext cx="549275" cy="547688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43" name="Tijdelijke aanduiding voor afbeelding 4">
            <a:extLst>
              <a:ext uri="{FF2B5EF4-FFF2-40B4-BE49-F238E27FC236}">
                <a16:creationId xmlns:a16="http://schemas.microsoft.com/office/drawing/2014/main" id="{2AE4A7C8-5C42-42FF-A2D1-C2CBCD05D81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58800" y="1201006"/>
            <a:ext cx="549275" cy="547688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4F1B51BF-0C3C-40EC-AF68-6B3165B3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553" y="6472835"/>
            <a:ext cx="6273800" cy="225817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6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 algn="l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58993356-AEAA-450E-BEA3-EA148EB6824C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5A1E3FC-C68B-4E4E-840B-6160D117132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8B3312D-0C82-404A-9C17-D60C3530F5E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33DE0F2-13A1-424F-AD54-1603266D0491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2BB3767-0972-486C-9302-33B36461E67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207E75-1D9C-4919-87B5-23069868EB0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5B38D7F-65F3-460B-9689-8B30367C765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46EBDD78-51F3-4585-AB02-C2F160A8F2C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6" name="Rechthoek met één afgeknipte en afgeronde hoek 47">
                  <a:extLst>
                    <a:ext uri="{FF2B5EF4-FFF2-40B4-BE49-F238E27FC236}">
                      <a16:creationId xmlns:a16="http://schemas.microsoft.com/office/drawing/2014/main" id="{8D7FA06A-EFED-4CD9-AFBE-0CC238AF3E0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Rechthoekige driehoek 16">
                  <a:extLst>
                    <a:ext uri="{FF2B5EF4-FFF2-40B4-BE49-F238E27FC236}">
                      <a16:creationId xmlns:a16="http://schemas.microsoft.com/office/drawing/2014/main" id="{1615038E-0650-4CBC-89C3-6A09D5E5099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2095AA90-B465-4861-8726-9D00028953F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B5C31300-740C-4341-9DA1-F6168913D5B0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FF592079-C55D-4280-B226-B8974DFCC457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3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54D5A-4861-424D-A77F-EB99CF31A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74BDDE-62A4-4AEB-9E3A-6C8DDD573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6C7E8-FF93-4918-BF81-7B61724F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539A51-65EB-4876-A14E-476D3502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AB6BCA-7A64-48DD-AE96-076693C0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590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2E92B-071D-465C-80ED-E6652FBD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54793C-16A6-46C3-9A2C-3FE8503A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01E203-E6FF-4767-BE9A-757878EB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B0AAF7-DD89-4499-8FF1-4F9E71A9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3D429D-8C75-42AA-B3CF-A0546BF3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24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98139-EF79-44CE-B6AF-D9C73674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75E0E-26F2-4C37-B62B-31CEA448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E5DC1B-2C60-452B-96DF-C40B8FA0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4DB091-63C6-4114-A455-2A9E7270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FF07D7-931A-4C83-9506-E85F5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66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C696A-DF21-40C5-B83E-85B81B6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F1E6EC-32DB-412B-9374-E9EA0542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FE4636-BBB1-4F24-AC85-01219864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8B6FE-21DA-462F-B53B-F7BF09FF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77B314-61B4-4923-BC4D-F51E8FA6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D5AE44-EC77-47AB-A48C-5280E92E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493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4A034-2359-4FED-AFA8-A4441E2A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3AEFDE-912B-44E2-8550-5C19E2AD6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D3535B-E59B-473C-B22D-45F38FDAC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19BB61-A21E-4461-911F-37CC66AD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B7AC9F-2499-4C24-9A42-4B4959501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94FA40-29DB-49C0-B1E7-3CD1AB33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7597B58-A1CF-4B2F-9161-B4EC76FD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F7867-1F4F-4525-B93E-C37ABF76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236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57774-E617-4F5D-A687-2130E7D3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954914-171A-4446-8EA9-D2A5E05B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3F4EA5-51DF-4860-924A-654BCF76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BDE0C6-4A9C-4BDA-A8A9-E4FAD20E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79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E2D21F2-53B0-4B92-A1D1-5565B01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F56739-64B7-44F8-859A-8CCB27CD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887106-4505-4EC8-9816-CB4D8FD9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381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918AE-9F7A-41A0-8817-6CAD2C84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C2304-B789-4E79-B9A5-4A287CE2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6B7C3-A65B-4D4C-9529-17376BF16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6484A3-FBFE-4D99-97E1-7D2D5861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57BE6E-F877-4FC0-B29F-ED737F65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B35443-0B41-4F2C-845C-5D7D9E80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646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BA711-9C07-45CF-8710-2A846577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DAD05E-F82E-4286-AA87-C1E7EFB68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949DB8-849D-4608-8CF7-F9581332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EF6AA0-4C50-49F8-BD24-155098A1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206D7F-B1D0-47CC-91CF-0EF6BB61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2C6598-856D-4C3B-831C-D8F7B7D8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948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B19A9-C387-45C2-BEF1-D03C9FF9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B7F4B6-7D75-4F85-9582-84E9F310A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14A65-825E-4EE8-AB24-A9606D7E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5FDB8A-3F97-45AE-ABE7-A702215F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063005-6A6A-4C17-A969-DC445FFF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11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0" y="517525"/>
            <a:ext cx="11155359" cy="48895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350710"/>
            <a:ext cx="4579937" cy="224974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EF38799E-87DB-43F6-A2B3-D357CD95396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086600" y="1350710"/>
            <a:ext cx="4579937" cy="224974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A21DD857-DA2F-40BA-A62F-B9802363A2D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257300" y="4093910"/>
            <a:ext cx="4579937" cy="224974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884C4C6F-2241-4F3F-A5FF-873BA30F7A2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7086600" y="4093910"/>
            <a:ext cx="4579937" cy="224974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CD8EA3-95B3-4BFC-9851-E3238574B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1350710"/>
            <a:ext cx="476250" cy="476250"/>
          </a:xfrm>
          <a:prstGeom prst="ellipse">
            <a:avLst/>
          </a:prstGeom>
          <a:solidFill>
            <a:schemeClr val="accent3"/>
          </a:solidFill>
        </p:spPr>
        <p:txBody>
          <a:bodyPr tIns="36000" anchor="ctr" anchorCtr="0"/>
          <a:lstStyle>
            <a:lvl1pPr marL="0" indent="0" algn="ctr">
              <a:buNone/>
              <a:defRPr sz="1800" b="1"/>
            </a:lvl1pPr>
            <a:lvl4pPr algn="ctr"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6982E962-ECD7-428C-B807-962A08772E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5238" y="1350710"/>
            <a:ext cx="476250" cy="476250"/>
          </a:xfrm>
          <a:prstGeom prst="ellipse">
            <a:avLst/>
          </a:prstGeom>
          <a:solidFill>
            <a:schemeClr val="accent3"/>
          </a:solidFill>
        </p:spPr>
        <p:txBody>
          <a:bodyPr tIns="36000" anchor="ctr" anchorCtr="0"/>
          <a:lstStyle>
            <a:lvl1pPr marL="0" indent="0" algn="ctr">
              <a:buNone/>
              <a:defRPr sz="1800" b="1" i="0"/>
            </a:lvl1pPr>
            <a:lvl4pPr algn="ctr"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nl-NL" dirty="0"/>
              <a:t>2</a:t>
            </a:r>
          </a:p>
        </p:txBody>
      </p:sp>
      <p:sp>
        <p:nvSpPr>
          <p:cNvPr id="22" name="Tijdelijke aanduiding voor tekst 6">
            <a:extLst>
              <a:ext uri="{FF2B5EF4-FFF2-40B4-BE49-F238E27FC236}">
                <a16:creationId xmlns:a16="http://schemas.microsoft.com/office/drawing/2014/main" id="{44362C43-81E1-4E01-81A5-7A59F29258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4074860"/>
            <a:ext cx="476250" cy="476250"/>
          </a:xfrm>
          <a:prstGeom prst="ellipse">
            <a:avLst/>
          </a:prstGeom>
          <a:solidFill>
            <a:schemeClr val="accent3"/>
          </a:solidFill>
        </p:spPr>
        <p:txBody>
          <a:bodyPr tIns="36000" anchor="ctr" anchorCtr="0"/>
          <a:lstStyle>
            <a:lvl1pPr marL="0" indent="0" algn="ctr">
              <a:buNone/>
              <a:defRPr sz="1800" b="1"/>
            </a:lvl1pPr>
            <a:lvl4pPr algn="ctr"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nl-NL" dirty="0"/>
              <a:t>3</a:t>
            </a:r>
          </a:p>
        </p:txBody>
      </p:sp>
      <p:sp>
        <p:nvSpPr>
          <p:cNvPr id="23" name="Tijdelijke aanduiding voor tekst 6">
            <a:extLst>
              <a:ext uri="{FF2B5EF4-FFF2-40B4-BE49-F238E27FC236}">
                <a16:creationId xmlns:a16="http://schemas.microsoft.com/office/drawing/2014/main" id="{1B9B5F42-723C-4687-96B6-54AC35F015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5238" y="4074860"/>
            <a:ext cx="476250" cy="476250"/>
          </a:xfrm>
          <a:prstGeom prst="ellipse">
            <a:avLst/>
          </a:prstGeom>
          <a:solidFill>
            <a:schemeClr val="accent3"/>
          </a:solidFill>
        </p:spPr>
        <p:txBody>
          <a:bodyPr tIns="36000" anchor="ctr" anchorCtr="0"/>
          <a:lstStyle>
            <a:lvl1pPr marL="0" indent="0" algn="ctr">
              <a:buNone/>
              <a:defRPr b="1" i="0"/>
            </a:lvl1pPr>
            <a:lvl4pPr algn="ctr"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nl-NL" dirty="0"/>
              <a:t>4</a:t>
            </a:r>
          </a:p>
        </p:txBody>
      </p:sp>
      <p:grpSp>
        <p:nvGrpSpPr>
          <p:cNvPr id="97" name="INSTRUCTIE">
            <a:extLst>
              <a:ext uri="{FF2B5EF4-FFF2-40B4-BE49-F238E27FC236}">
                <a16:creationId xmlns:a16="http://schemas.microsoft.com/office/drawing/2014/main" id="{EB7C0DBB-082B-4D3F-97AF-850F4820F7CA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932579FF-AD49-41F2-AB5D-513C0FE4930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0B978D6E-E347-4DDD-ADE7-5345A9BA47B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4A629FE4-D538-4C36-A6B6-8C88A81B7839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FD7903E3-6198-443A-92B4-6A9142A8E9D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8FC27D-42BE-4A18-879D-E617431429BD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747A07E7-A426-4608-839D-720FF2C80EB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6C158921-36A1-4161-A49B-85682F999E0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6" name="Rechthoek met één afgeknipte en afgeronde hoek 47">
                  <a:extLst>
                    <a:ext uri="{FF2B5EF4-FFF2-40B4-BE49-F238E27FC236}">
                      <a16:creationId xmlns:a16="http://schemas.microsoft.com/office/drawing/2014/main" id="{3883E5C8-CD34-4870-96E4-FFBA7E5E61C0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hthoekige driehoek 106">
                  <a:extLst>
                    <a:ext uri="{FF2B5EF4-FFF2-40B4-BE49-F238E27FC236}">
                      <a16:creationId xmlns:a16="http://schemas.microsoft.com/office/drawing/2014/main" id="{7F994125-0FB5-42D5-AB24-4BE3ACF0A08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0F379479-C7C7-41FF-BEF1-1D7D24C9501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CFDECF6A-1880-4596-A935-EA13B78B6E5B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255B622F-9796-4670-95D0-8126AA0266B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110" name="INSTRUCTIE">
            <a:extLst>
              <a:ext uri="{FF2B5EF4-FFF2-40B4-BE49-F238E27FC236}">
                <a16:creationId xmlns:a16="http://schemas.microsoft.com/office/drawing/2014/main" id="{C277A6D5-4FBB-4C53-96EA-227045E942B6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ADE60E2F-3119-40F5-9BE4-8D250FB5FA5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76C8BB98-4720-4559-9BC5-9C7FF04BCE5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E1CBB8F6-C2FA-48F6-AA4D-F81513A7A6F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3D9684FE-FD0E-4C2B-ACD2-71AE8D66562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076B5E7-415E-43DF-AADB-BE1FD43B4C6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309B6254-D610-4D27-AD1D-DAD14B1092B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D5AA4033-6D75-4961-8836-7B993897416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88ABF4C6-EE9F-4CC2-AAAE-E334D468C23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8DCA7936-2D8B-46E5-9040-C7367DFB4C9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D3004F18-A516-42B0-B2EA-AD2D08B669F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32928F1D-F4FB-4DC9-AEAF-EF5C7CC6A8B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E2AF5C15-B3A2-4D8D-A09B-70206C3132B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0E3211FA-F35F-472A-AF86-B03AE805834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9CB6672E-8E9C-4E24-8103-7853E4E6492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FF622BA1-85EC-4652-B397-FAC1E66A249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5D855965-E939-4BBF-8F5A-F4AFD1EAA0F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B182195E-E1DB-4D47-8C25-4F367776CE4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42193A3D-A739-4E59-A3E2-D235B4C374B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5A35FBFB-58A8-4DB7-9833-81F761835C5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8295A636-CE5B-471C-A168-A965037215A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31" name="VOORBEELD">
              <a:extLst>
                <a:ext uri="{FF2B5EF4-FFF2-40B4-BE49-F238E27FC236}">
                  <a16:creationId xmlns:a16="http://schemas.microsoft.com/office/drawing/2014/main" id="{246F4F56-600F-48B1-AE6B-A8057574000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BF458F22-CA80-42B6-8B76-6D6766D418A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0FE97DAA-9674-41EF-814E-BB06811CAA6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75AB4E25-8B1E-49A7-B5DB-5408FCCA283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65" name="Groep 164">
                  <a:extLst>
                    <a:ext uri="{FF2B5EF4-FFF2-40B4-BE49-F238E27FC236}">
                      <a16:creationId xmlns:a16="http://schemas.microsoft.com/office/drawing/2014/main" id="{8432A707-093B-4573-8C9C-3E7206F706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26A4E8AA-38D5-4E61-95F5-B9E63E486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608EDBE1-691E-4AD8-82C9-96B84969AC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5D5CA6C7-B34F-4974-A66E-8B3F3A5A95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D599F329-6C14-4F23-A4AE-DC5651799E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375D7BAF-434C-4543-9E8E-2F0D95723E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65">
                  <a:extLst>
                    <a:ext uri="{FF2B5EF4-FFF2-40B4-BE49-F238E27FC236}">
                      <a16:creationId xmlns:a16="http://schemas.microsoft.com/office/drawing/2014/main" id="{AEDDFF41-2B32-4119-A0D6-3A6B744B1AD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34AC3FA-53B9-4B6B-A61C-9154F437982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8" name="Groep 157">
                  <a:extLst>
                    <a:ext uri="{FF2B5EF4-FFF2-40B4-BE49-F238E27FC236}">
                      <a16:creationId xmlns:a16="http://schemas.microsoft.com/office/drawing/2014/main" id="{7D20261C-7106-4863-9CF9-880B2641CDC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D076F4DD-2B6E-4F23-8A0B-B9D19C0BD4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D3E4834-902A-4498-A500-B9386D810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E5CA8E5F-3590-49E9-81DF-50178FD4F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D3D9D87-C3EA-412A-9B70-09ED8C46FD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58D11071-4676-4436-BBDC-46079737D3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9" name="Pijl: rechts 158">
                  <a:extLst>
                    <a:ext uri="{FF2B5EF4-FFF2-40B4-BE49-F238E27FC236}">
                      <a16:creationId xmlns:a16="http://schemas.microsoft.com/office/drawing/2014/main" id="{5BA1530C-D98D-4B2D-BE4A-217B6F7B7F4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6" name="Rechte verbindingslijn 135">
                <a:extLst>
                  <a:ext uri="{FF2B5EF4-FFF2-40B4-BE49-F238E27FC236}">
                    <a16:creationId xmlns:a16="http://schemas.microsoft.com/office/drawing/2014/main" id="{7E4F78CE-D4D1-4F80-8AA9-694AD7E40E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6E2FB702-640D-42D0-BA53-F68D112056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B7461E8C-5C38-42AA-A3DC-2D7A40D2C68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29B7F486-D68C-4BC1-972E-F5BCB827FAC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0" name="Groep 139">
                <a:extLst>
                  <a:ext uri="{FF2B5EF4-FFF2-40B4-BE49-F238E27FC236}">
                    <a16:creationId xmlns:a16="http://schemas.microsoft.com/office/drawing/2014/main" id="{E2A0FD68-228F-4C12-B758-93662FD1FB8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27730826-3EC5-4966-BCCC-2AE519B2238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56D7F444-901B-4B67-AF80-150D917716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73E2C377-124C-414B-81C8-3B63920749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81E44828-77A5-4D43-A4F2-E6F4691CB7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04DEBAF-0FD3-4A00-BB5F-40315EFC03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1FAA4789-0975-414C-A8FB-8362BE34FC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A0D69126-E54C-4478-AC40-7032A93227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2" name="Pijl: rechts 151">
                  <a:extLst>
                    <a:ext uri="{FF2B5EF4-FFF2-40B4-BE49-F238E27FC236}">
                      <a16:creationId xmlns:a16="http://schemas.microsoft.com/office/drawing/2014/main" id="{DDEFD635-66F1-4993-90EA-4181924C8CD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EB1D1EDD-C617-48A5-B2A5-E8FBC48D528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564E052E-6E5B-4157-833F-106FDB59B6D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6FEA568F-02FB-410B-A626-15976EE1202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19969C20-F165-40F5-8151-9E8895DBCF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8D3CDACE-718C-4168-8879-A8FAF15DE2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1EA1BE27-9955-4079-89E4-4272EE220F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A69FB487-72CB-44E6-B245-5807B3AEC1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1D9A6542-3582-4BE0-819A-B89DF87C8E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4" name="Pijl: rechts 143">
                  <a:extLst>
                    <a:ext uri="{FF2B5EF4-FFF2-40B4-BE49-F238E27FC236}">
                      <a16:creationId xmlns:a16="http://schemas.microsoft.com/office/drawing/2014/main" id="{55779487-3128-496E-B3C3-E7A417AAFD4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35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9E2C2F-9111-487F-81B0-A5C4A4ABF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8792B3-11E9-41B3-A2D6-A088D6CCD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7BD596-A45F-4AA1-A732-3F923D32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913F4-A73B-4589-B8D4-0A2C1BBD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CAF38C-BF6C-4CAF-ACAC-655347A8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28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1C6445C8-0612-4503-86CB-F968B5F784AD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31FD392-B32B-4DBC-8603-265723EFCA8C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1037486-524A-4557-9338-0FBA4263B6C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8EB54E77-3C32-4184-9C2E-D61396E87343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AC10CF5-3614-4B6E-A3E4-52018E16443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632D71A-C55C-4685-8AFC-C7EF4DF020A1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8FD42C7-1A7F-446B-91F3-422E0520836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C12E15E-A807-420D-83A1-6579C29D7B1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1" name="Rechthoek met één afgeknipte en afgeronde hoek 47">
                  <a:extLst>
                    <a:ext uri="{FF2B5EF4-FFF2-40B4-BE49-F238E27FC236}">
                      <a16:creationId xmlns:a16="http://schemas.microsoft.com/office/drawing/2014/main" id="{93C2D5F4-D2F1-4355-B0A8-E544182B67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ige driehoek 91">
                  <a:extLst>
                    <a:ext uri="{FF2B5EF4-FFF2-40B4-BE49-F238E27FC236}">
                      <a16:creationId xmlns:a16="http://schemas.microsoft.com/office/drawing/2014/main" id="{37D8AF32-5653-4975-85C5-9A10326C8C7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0A06A7C4-1CF5-4FB6-BB11-AF46F8B0F55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0AA1F487-59C6-4028-92BF-2AECD5D366DF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459EAD9A-15FD-4599-8BA2-10D1A0637BE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95" name="INSTRUCTIE">
            <a:extLst>
              <a:ext uri="{FF2B5EF4-FFF2-40B4-BE49-F238E27FC236}">
                <a16:creationId xmlns:a16="http://schemas.microsoft.com/office/drawing/2014/main" id="{ACE28B33-8DC5-4FAE-B4D2-FDCF5FE2E154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A137373-4B66-4D36-B49C-7DABFEB4228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975BD6D1-59DD-46D5-B978-B8E6E02EF0F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AE17E2D-910C-42B2-9BC8-524DD39B5B4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EBB0823C-7E1F-4C2E-A278-2A5D0CA7882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99A1A6E8-8FE8-42C1-8194-D077D529C95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6B9658C9-79D8-4DEF-A6ED-AE3EED8443A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E3629B32-4A97-4B8B-9FE3-4E652CAD2EA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AC679B0E-743B-4C37-9B23-3043C828DCF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D29464F3-92B6-4669-9E91-266FD781909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87D6D254-252D-4520-9084-C8D966B9680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DBA27022-EE7B-45A0-8DA3-08C85FDC42B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CF08FA4-12C2-4B46-848C-B13EA4FFB89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2AED12D-18A8-4929-8E45-95C8CEA9EFF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1E636B25-83A6-4585-B7D3-2A551081F34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CCEFA903-E845-4790-81E4-1B96323DCFC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93BBEEA-A2AD-45F7-BB12-C27620C733F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769D3CBC-0CC3-4F94-9F5D-200C6A0336F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413ECD0A-DB83-4171-B299-FFB5E1C6B53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E1481F45-A332-425A-A1C7-45BAE8D9C7E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82221127-9BB4-423C-A767-5432B3368950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16" name="VOORBEELD">
              <a:extLst>
                <a:ext uri="{FF2B5EF4-FFF2-40B4-BE49-F238E27FC236}">
                  <a16:creationId xmlns:a16="http://schemas.microsoft.com/office/drawing/2014/main" id="{7FB9A971-0A42-4460-8801-E778EBBFA43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BA48326C-DC49-42F4-BAFE-866059C68B6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6EAB98C9-71A4-4A9B-9D11-FE1EF0775B6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D37A0F65-4D8D-4E63-A630-B6DDCA2416F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9CB73CCF-7248-4E41-8960-C5BAFCE5865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A04691B-68D7-42A2-9570-7137FDADAE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69D53844-AAD2-4B67-BE2F-2C6E4B8875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5B42EC5E-B62E-45F8-8F2F-CD3A56DC93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D270C391-67CF-4369-ADA3-0C9744601E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52503C8C-C91B-4CA4-B5CC-7B7F656C58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1" name="Pijl: rechts 150">
                  <a:extLst>
                    <a:ext uri="{FF2B5EF4-FFF2-40B4-BE49-F238E27FC236}">
                      <a16:creationId xmlns:a16="http://schemas.microsoft.com/office/drawing/2014/main" id="{9B34E521-6FC3-442D-9939-7E6FD765A6A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78F5D45C-7094-49D5-9EBC-B4C4698A137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7531E741-EC34-4E26-8DED-F1ABD3EFC46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DC18C444-99BB-4C99-B113-F5A7DA534F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63C0D42-9536-4C28-B3A7-ABD8EB19A6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7C294896-E79C-4C3D-AD5B-506CDEE939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B7370BD5-3451-4183-98F6-031F8D6B0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8F431AB-965D-4CBF-98B5-9EBA4DC81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4" name="Pijl: rechts 143">
                  <a:extLst>
                    <a:ext uri="{FF2B5EF4-FFF2-40B4-BE49-F238E27FC236}">
                      <a16:creationId xmlns:a16="http://schemas.microsoft.com/office/drawing/2014/main" id="{29610EAE-8E54-4D17-B4E6-5A13FED8ECC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C658163C-7ACE-451C-9544-A554759BE7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8DCB49-FE75-4A67-9395-A533BC734D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546F0F2F-A725-4DE4-964F-32700A88DAA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A2E0AD6-4E7B-4B34-B453-0114E7C3D8E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4B4B5DE-E4A5-41FD-B557-77E99DD8F2F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7F2F3D9C-4B74-44B5-8F41-99B399CCDAA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BF42CE98-F97F-454D-A662-181D047ADF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224CA9D5-2E73-4CB5-A05C-FEC4CB252B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0E0544AB-A405-40BD-A504-D1C2DB22DC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8AEF5B7F-44EB-43DC-9F5B-DE7CDEDC42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2887D394-80F9-4FA7-BD12-55927F0866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4913A465-C366-4329-9795-52CFCF7C8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7" name="Pijl: rechts 136">
                  <a:extLst>
                    <a:ext uri="{FF2B5EF4-FFF2-40B4-BE49-F238E27FC236}">
                      <a16:creationId xmlns:a16="http://schemas.microsoft.com/office/drawing/2014/main" id="{794B162E-33E6-407D-A054-868747E7C52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A112DB17-9DE1-45FB-B2F4-CB4C90D5F4B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1F7A0F17-7B03-4208-A7F2-7A19DEC7EC0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8F7C7F87-A33B-4229-BC41-8AFFF625E6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1CC65A30-1C59-4B55-AFBB-E1E1320640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EC303C50-BF36-421E-BC6E-97E5FA58A5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5F353513-2CCC-44FC-A2DD-75C6D8C910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836A7E28-BD93-415E-9601-E0916D86F1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E4737706-CED9-456E-8B78-2FFC0E665A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9" name="Pijl: rechts 128">
                  <a:extLst>
                    <a:ext uri="{FF2B5EF4-FFF2-40B4-BE49-F238E27FC236}">
                      <a16:creationId xmlns:a16="http://schemas.microsoft.com/office/drawing/2014/main" id="{91CF379D-0DFF-476A-AB40-9E2B471C65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432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941" y="517525"/>
            <a:ext cx="5321294" cy="48895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40" y="1350710"/>
            <a:ext cx="5321297" cy="4985004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EF38799E-87DB-43F6-A2B3-D357CD95396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345240" y="1350710"/>
            <a:ext cx="5321297" cy="4985004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2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bullets</a:t>
            </a:r>
            <a:endParaRPr lang="nl-NL" dirty="0"/>
          </a:p>
          <a:p>
            <a:pPr lvl="5"/>
            <a:r>
              <a:rPr lang="nl-NL" dirty="0"/>
              <a:t>Alfabet onder opsomming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8566C55F-F621-4860-BC04-DF1573E4F107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6345240" y="517526"/>
            <a:ext cx="5321297" cy="488950"/>
          </a:xfrm>
        </p:spPr>
        <p:txBody>
          <a:bodyPr vert="horz" lIns="0" tIns="0" rIns="0" bIns="0"/>
          <a:lstStyle>
            <a:lvl1pPr marL="0" indent="0">
              <a:buNone/>
              <a:defRPr sz="2800" b="1"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Plaats hier je titel</a:t>
            </a:r>
          </a:p>
        </p:txBody>
      </p:sp>
      <p:grpSp>
        <p:nvGrpSpPr>
          <p:cNvPr id="147" name="INSTRUCTIE">
            <a:extLst>
              <a:ext uri="{FF2B5EF4-FFF2-40B4-BE49-F238E27FC236}">
                <a16:creationId xmlns:a16="http://schemas.microsoft.com/office/drawing/2014/main" id="{F2356A2C-77DC-4B47-A980-C33C7E31F525}"/>
              </a:ext>
            </a:extLst>
          </p:cNvPr>
          <p:cNvGrpSpPr/>
          <p:nvPr userDrawn="1"/>
        </p:nvGrpSpPr>
        <p:grpSpPr>
          <a:xfrm>
            <a:off x="8469641" y="7033211"/>
            <a:ext cx="3727954" cy="1728407"/>
            <a:chOff x="5846" y="7033211"/>
            <a:chExt cx="3727954" cy="1728407"/>
          </a:xfrm>
        </p:grpSpPr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FCB552BD-0A85-49A6-8F16-AF6D0C79E9E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0C83B57A-A2BD-4645-BFDD-1555FD7F7AE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D288517-405A-49BC-A14F-C097E43198B0}"/>
                </a:ext>
              </a:extLst>
            </p:cNvPr>
            <p:cNvSpPr/>
            <p:nvPr userDrawn="1"/>
          </p:nvSpPr>
          <p:spPr>
            <a:xfrm>
              <a:off x="472596" y="7678534"/>
              <a:ext cx="246728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dan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076C4437-DD59-4ECC-8483-0D12B45A574E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3FAE82EB-889A-4ED8-9FF6-FB679DD7ABD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C800E454-1BE8-4178-A651-9052724FB354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7A4D8B08-0DEB-45C1-A285-866B679A976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6" name="Rechthoek met één afgeknipte en afgeronde hoek 47">
                  <a:extLst>
                    <a:ext uri="{FF2B5EF4-FFF2-40B4-BE49-F238E27FC236}">
                      <a16:creationId xmlns:a16="http://schemas.microsoft.com/office/drawing/2014/main" id="{F78EB3DB-16EE-473E-AF5B-5E385E0ACC3B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ige driehoek 156">
                  <a:extLst>
                    <a:ext uri="{FF2B5EF4-FFF2-40B4-BE49-F238E27FC236}">
                      <a16:creationId xmlns:a16="http://schemas.microsoft.com/office/drawing/2014/main" id="{D83B9C7B-28CC-45E2-A5EB-4A82902193E3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AAB8B000-DC53-49F6-8C38-12FC6BD77328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07847A96-4C22-4D56-AF31-9D717E8F91D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B5BCF63A-0F17-437B-9AE2-315FC60C128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160" name="INSTRUCTIE">
            <a:extLst>
              <a:ext uri="{FF2B5EF4-FFF2-40B4-BE49-F238E27FC236}">
                <a16:creationId xmlns:a16="http://schemas.microsoft.com/office/drawing/2014/main" id="{3BDD9B92-5414-41DB-B330-0C73C90046F6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2FDF215-9844-488C-9E8C-441A531774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noFill/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28EABB29-647E-432A-B86D-F6515E0F433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158DDC7A-9DA6-4045-87C1-53BCD0907DF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0" indent="-263525" algn="l" defTabSz="719138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Pct val="100000"/>
                <a:buFont typeface="Segoe UI Light" panose="020B0502040204020203" pitchFamily="34" charset="0"/>
                <a:buChar char="•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 (16pt)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CD4AC9C0-D9C6-4030-89D9-D01BACAAAD0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B4754406-D981-4DE0-8E65-DEE044D7CC7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3518982-E5E2-44C5-B9E6-909C44B8E9D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Calibri Light" panose="020F0302020204030204" pitchFamily="34" charset="0"/>
                <a:buChar char="─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Sub-bullets (16pt) 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274077A-3D57-4D27-833A-4AFE2A1F9B6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DBB33883-6FA0-47A2-A507-B92787351BC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(16pt)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5AA731D8-B7DC-4460-8836-6F04BF1AC6A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95D5FE9F-000A-44E1-83D4-8B9A6902AA3C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cap="none" spc="30" baseline="0" noProof="0" dirty="0">
                  <a:solidFill>
                    <a:schemeClr val="tx2"/>
                  </a:solidFill>
                  <a:latin typeface="+mj-lt"/>
                  <a:ea typeface="+mn-ea"/>
                  <a:cs typeface="Calibri" panose="020F0502020204030204" pitchFamily="34" charset="0"/>
                </a:rPr>
                <a:t>Subtitel (20pt)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1EC26547-6914-4E93-91D4-66CA991BC62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608C3003-E93E-4E77-A072-105DE3BA97F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3525" marR="0" lvl="4" indent="-263525" algn="l" defTabSz="7191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285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</a:t>
              </a:r>
              <a:r>
                <a:rPr kumimoji="0" lang="nl-NL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bullets</a:t>
              </a:r>
              <a:r>
                <a: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opsomming (16pt)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10825196-86ED-402D-B77F-672137CC706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A2886E28-7D06-46B0-BA8B-61715BEB6E7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8163" marR="0" lvl="6" indent="-27463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1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200" b="0" i="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 onder opsomming (16pt)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1187426-BA1B-4721-BD28-44D0122077D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F654845-03EE-4BDE-9C98-B9A81F1417E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 (16pt)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28DF400-D44C-45F0-8B46-CE33C97822C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CF3E3340-9962-400F-ABFE-15D046840EF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1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 (24pt)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7DEE2349-C02C-4915-9698-29D014022CD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048A1CB-5490-4CD5-A19C-E67D90872BF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85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857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Alfabet onder opsomming (16pt)</a:t>
              </a:r>
            </a:p>
          </p:txBody>
        </p:sp>
        <p:grpSp>
          <p:nvGrpSpPr>
            <p:cNvPr id="181" name="VOORBEELD">
              <a:extLst>
                <a:ext uri="{FF2B5EF4-FFF2-40B4-BE49-F238E27FC236}">
                  <a16:creationId xmlns:a16="http://schemas.microsoft.com/office/drawing/2014/main" id="{6299588C-4258-46BA-8384-51A5A40BF75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2BD94E16-6F86-4C72-BE6D-C9731305EF2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3E5A699A-9737-445C-94FC-09F331967F3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F6FD6C16-AA59-4FFB-86B4-D4CE80F4E32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9C46973A-9FD8-4ADC-95E7-D086A2317C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83EAC51F-A6E3-4DF4-BC78-E60818B8AC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FB8B1558-CC6D-4B3D-ACAE-3BB0989C14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3A6D72F9-A063-4504-9172-E7B596483B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80280B1E-58FD-40C8-848B-64D2024E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167BCAE9-3069-4766-AEF7-356C96D99D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6" name="Pijl: rechts 215">
                  <a:extLst>
                    <a:ext uri="{FF2B5EF4-FFF2-40B4-BE49-F238E27FC236}">
                      <a16:creationId xmlns:a16="http://schemas.microsoft.com/office/drawing/2014/main" id="{8C2C781D-C65C-414C-AA03-2F7A8E27DCE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069598D0-C57D-4FB8-9BE7-7E8CBEE86EB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C7625020-476B-436E-8DA3-1E6F3544802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4FBA89BB-362D-4F6F-A746-DC6EC8EA4C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7103F3F3-834D-440C-BA2C-5554386237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A798C26B-2392-418F-9AAE-FECB3D3DF1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5C89321-8745-46BD-AC1A-6222778B71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2603513B-656F-4F7B-919B-B9BBC3378E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9" name="Pijl: rechts 208">
                  <a:extLst>
                    <a:ext uri="{FF2B5EF4-FFF2-40B4-BE49-F238E27FC236}">
                      <a16:creationId xmlns:a16="http://schemas.microsoft.com/office/drawing/2014/main" id="{5F810EF9-3D11-4C33-B86E-FABC5CFD5E0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2102DE27-EBFE-46B3-BD13-F89A2B314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ED4A0625-7C04-4545-8CEE-3FB33D7041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D1ACC846-97C9-413B-BDDC-E02A665225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A7AB70E8-FC21-424C-A4BB-E2743E692B6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E5A2224B-ECE2-424A-9D99-E82D191C0B0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605ECADE-1BD2-43E9-A197-B7CFDE3534E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F9577CB-BA84-479D-97CA-D8F5EB1FB45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1B5D35E8-1D96-4F54-8B1D-53C56525CD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C09D7D29-44E8-4D6B-B38F-08D9DF7876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B6940423-80A4-471D-8333-0BF8148AE3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31284444-31C3-48EF-8EAA-D7CA08254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88230B32-56A8-48CC-A9DF-738FB7DE90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F4052680-F868-4539-9B0F-756CAF45868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0A78D865-0D58-4A44-AF8B-004ABCC516E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45D01221-4566-441E-88A4-7C9C731565A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2B01BF39-A888-4777-8A3E-57E49EC97F8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301BE14B-A7EE-422A-8A3F-82528D847E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0B71BEA6-E37C-46AB-9D10-B42392A5B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A9867E94-4A02-4143-9B23-560DEC6F20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2B1704AB-D115-45AB-B18F-C2EA12106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78C0F01-8F59-426B-8AE6-21DE9E27A3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4" name="Pijl: rechts 193">
                  <a:extLst>
                    <a:ext uri="{FF2B5EF4-FFF2-40B4-BE49-F238E27FC236}">
                      <a16:creationId xmlns:a16="http://schemas.microsoft.com/office/drawing/2014/main" id="{8D2BC116-D4F6-4062-9F49-E7DD5A0FCFE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29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5941" y="517525"/>
            <a:ext cx="11155352" cy="488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5940" y="1350710"/>
            <a:ext cx="11155359" cy="4985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Bullets 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Subtitels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Alfabet onder opsommingen</a:t>
            </a:r>
          </a:p>
          <a:p>
            <a:pPr lvl="6"/>
            <a:r>
              <a:rPr lang="nl-NL" dirty="0"/>
              <a:t>Sub-bullets onder opsommingen</a:t>
            </a:r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1553" y="6472835"/>
            <a:ext cx="6273800" cy="22581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17541" y="6472835"/>
            <a:ext cx="652906" cy="2258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0">
                <a:solidFill>
                  <a:schemeClr val="bg2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9C9CC18B-FEF8-4FC3-81CB-7FD4FB2A4EED}"/>
              </a:ext>
            </a:extLst>
          </p:cNvPr>
          <p:cNvSpPr/>
          <p:nvPr userDrawn="1"/>
        </p:nvSpPr>
        <p:spPr>
          <a:xfrm>
            <a:off x="0" y="0"/>
            <a:ext cx="12192000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 hidden="1">
            <a:extLst>
              <a:ext uri="{FF2B5EF4-FFF2-40B4-BE49-F238E27FC236}">
                <a16:creationId xmlns:a16="http://schemas.microsoft.com/office/drawing/2014/main" id="{A36DAB26-0B1F-4D69-A58E-93CCC6F97AA5}"/>
              </a:ext>
            </a:extLst>
          </p:cNvPr>
          <p:cNvSpPr/>
          <p:nvPr userDrawn="1"/>
        </p:nvSpPr>
        <p:spPr>
          <a:xfrm>
            <a:off x="0" y="6337738"/>
            <a:ext cx="12192000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 hidden="1">
            <a:extLst>
              <a:ext uri="{FF2B5EF4-FFF2-40B4-BE49-F238E27FC236}">
                <a16:creationId xmlns:a16="http://schemas.microsoft.com/office/drawing/2014/main" id="{CB514C29-7AB6-45D5-BC8C-4D6816E6A118}"/>
              </a:ext>
            </a:extLst>
          </p:cNvPr>
          <p:cNvSpPr/>
          <p:nvPr userDrawn="1"/>
        </p:nvSpPr>
        <p:spPr>
          <a:xfrm rot="16200000">
            <a:off x="-3174107" y="3176122"/>
            <a:ext cx="6869770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 hidden="1">
            <a:extLst>
              <a:ext uri="{FF2B5EF4-FFF2-40B4-BE49-F238E27FC236}">
                <a16:creationId xmlns:a16="http://schemas.microsoft.com/office/drawing/2014/main" id="{0B787679-7AD8-41D5-8C9E-37BE56291207}"/>
              </a:ext>
            </a:extLst>
          </p:cNvPr>
          <p:cNvSpPr/>
          <p:nvPr userDrawn="1"/>
        </p:nvSpPr>
        <p:spPr>
          <a:xfrm rot="16200000">
            <a:off x="8502886" y="3176123"/>
            <a:ext cx="6869770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655" r:id="rId3"/>
    <p:sldLayoutId id="2147483799" r:id="rId4"/>
    <p:sldLayoutId id="2147483658" r:id="rId5"/>
    <p:sldLayoutId id="2147483730" r:id="rId6"/>
    <p:sldLayoutId id="2147483731" r:id="rId7"/>
    <p:sldLayoutId id="2147483702" r:id="rId8"/>
    <p:sldLayoutId id="2147483728" r:id="rId9"/>
    <p:sldLayoutId id="2147483659" r:id="rId10"/>
    <p:sldLayoutId id="2147483660" r:id="rId11"/>
    <p:sldLayoutId id="2147483661" r:id="rId12"/>
    <p:sldLayoutId id="2147483772" r:id="rId13"/>
    <p:sldLayoutId id="2147483777" r:id="rId14"/>
    <p:sldLayoutId id="2147483778" r:id="rId15"/>
    <p:sldLayoutId id="2147483775" r:id="rId16"/>
    <p:sldLayoutId id="2147483673" r:id="rId17"/>
    <p:sldLayoutId id="2147483780" r:id="rId18"/>
    <p:sldLayoutId id="2147483689" r:id="rId19"/>
    <p:sldLayoutId id="2147483758" r:id="rId20"/>
    <p:sldLayoutId id="2147483759" r:id="rId21"/>
    <p:sldLayoutId id="2147483760" r:id="rId22"/>
    <p:sldLayoutId id="2147483770" r:id="rId23"/>
    <p:sldLayoutId id="2147483681" r:id="rId24"/>
    <p:sldLayoutId id="2147483703" r:id="rId25"/>
    <p:sldLayoutId id="2147483729" r:id="rId26"/>
    <p:sldLayoutId id="2147483663" r:id="rId27"/>
    <p:sldLayoutId id="2147483664" r:id="rId28"/>
    <p:sldLayoutId id="2147483666" r:id="rId29"/>
    <p:sldLayoutId id="2147483667" r:id="rId30"/>
    <p:sldLayoutId id="2147483774" r:id="rId31"/>
    <p:sldLayoutId id="2147483773" r:id="rId32"/>
    <p:sldLayoutId id="2147483706" r:id="rId33"/>
    <p:sldLayoutId id="2147483732" r:id="rId34"/>
    <p:sldLayoutId id="2147483761" r:id="rId35"/>
    <p:sldLayoutId id="2147483771" r:id="rId36"/>
    <p:sldLayoutId id="2147483776" r:id="rId37"/>
    <p:sldLayoutId id="2147483779" r:id="rId38"/>
    <p:sldLayoutId id="2147483719" r:id="rId39"/>
    <p:sldLayoutId id="2147483781" r:id="rId40"/>
    <p:sldLayoutId id="2147483800" r:id="rId41"/>
    <p:sldLayoutId id="2147483801" r:id="rId42"/>
    <p:sldLayoutId id="2147483802" r:id="rId43"/>
    <p:sldLayoutId id="2147483803" r:id="rId44"/>
    <p:sldLayoutId id="2147483794" r:id="rId45"/>
    <p:sldLayoutId id="2147483795" r:id="rId46"/>
    <p:sldLayoutId id="2147483819" r:id="rId47"/>
    <p:sldLayoutId id="2147483783" r:id="rId48"/>
    <p:sldLayoutId id="2147483784" r:id="rId49"/>
    <p:sldLayoutId id="2147483785" r:id="rId50"/>
    <p:sldLayoutId id="2147483786" r:id="rId51"/>
    <p:sldLayoutId id="2147483787" r:id="rId52"/>
    <p:sldLayoutId id="2147483788" r:id="rId53"/>
    <p:sldLayoutId id="2147483789" r:id="rId54"/>
    <p:sldLayoutId id="2147483790" r:id="rId55"/>
    <p:sldLayoutId id="2147483804" r:id="rId56"/>
    <p:sldLayoutId id="2147483791" r:id="rId57"/>
    <p:sldLayoutId id="2147483805" r:id="rId58"/>
    <p:sldLayoutId id="2147483806" r:id="rId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Clr>
          <a:schemeClr val="tx2"/>
        </a:buClr>
        <a:buSzPct val="100000"/>
        <a:buFont typeface="Segoe UI Light" panose="020B0502040204020203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274638" algn="l" defTabSz="719138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Clr>
          <a:schemeClr val="tx2"/>
        </a:buClr>
        <a:buSzPct val="100000"/>
        <a:buFont typeface="Calibri Light" panose="020F0302020204030204" pitchFamily="34" charset="0"/>
        <a:buChar char="─"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80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2000" b="1" kern="1200" cap="none" spc="30" baseline="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4pPr>
      <a:lvl5pPr marL="263525" indent="-263525" algn="l" defTabSz="719138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Clr>
          <a:schemeClr val="tx2"/>
        </a:buClr>
        <a:buFont typeface="+mj-lt"/>
        <a:buAutoNum type="arabicPeriod"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Clr>
          <a:schemeClr val="tx2"/>
        </a:buClr>
        <a:buFont typeface="+mj-lt"/>
        <a:buAutoNum type="alphaLcPeriod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6pPr>
      <a:lvl7pPr marL="538163" indent="-274638" algn="l" defTabSz="9144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100"/>
        </a:spcAft>
        <a:buFontTx/>
        <a:buNone/>
        <a:defRPr sz="1600" i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100"/>
        </a:spcAft>
        <a:buFontTx/>
        <a:buNone/>
        <a:defRPr sz="2400" b="1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634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5" orient="horz" pos="3991" userDrawn="1">
          <p15:clr>
            <a:srgbClr val="F26B43"/>
          </p15:clr>
        </p15:guide>
        <p15:guide id="8" orient="horz" pos="326" userDrawn="1">
          <p15:clr>
            <a:srgbClr val="F26B43"/>
          </p15:clr>
        </p15:guide>
        <p15:guide id="10" pos="73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F9910C-7F0E-4CCD-8B65-D1626E32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D1D671-0A77-42F5-92D4-8E75705F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883E16-3718-4DF5-9910-5E831311F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D5BB-0E95-4E5C-BB5D-FC368198757D}" type="datetimeFigureOut">
              <a:rPr lang="nl-NL" smtClean="0"/>
              <a:t>11-4-2021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B3F051-0FE2-4845-BFF9-11C6F6710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6B9DBC-6899-4DAF-92B8-26BBA70A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6E4B-7F4E-46E6-AB62-56ED50449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3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hmea.sharepoint.com/:x:/r/sites/SP-13014/_layouts/15/Doc.aspx?sourcedoc=%7B6C2F57ED-079F-4FE6-BB7D-4367ABAC7CC8%7D&amp;file=Backlog%20Zorgkantoor.xlsx&amp;action=default&amp;mobileredirect=true&amp;cid=79a3dc09-faa2-45e2-ae76-defe13b2b9f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3076D5D1-C525-4695-8968-609B4875AC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206F2214-6C34-400B-B017-25A968AD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GGZ sessie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2000" dirty="0"/>
              <a:t>12 april 2021</a:t>
            </a:r>
            <a:endParaRPr lang="nl-NL" dirty="0"/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0D0D4758-2DE1-449B-A8A1-EA7D4296E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2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64906-5F4F-4A45-84AD-97EB843E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>
                <a:solidFill>
                  <a:schemeClr val="tx1"/>
                </a:solidFill>
              </a:rPr>
              <a:t>Afronding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33676E-3364-4A1A-8931-333672ED6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492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Zijn er nog vragen?</a:t>
            </a:r>
          </a:p>
          <a:p>
            <a:pPr marL="3492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3492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Vervolgafspraken?</a:t>
            </a:r>
          </a:p>
          <a:p>
            <a:pPr marL="652463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Aan de slag met het vullen van de backlog</a:t>
            </a:r>
          </a:p>
          <a:p>
            <a:pPr marL="652463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Hoe vaak willen we dit gaan bespreken en in welk overleg?</a:t>
            </a:r>
          </a:p>
          <a:p>
            <a:pPr marL="652463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Wanneer willen we de brokken werk inzichtelijk hebben?</a:t>
            </a:r>
          </a:p>
          <a:p>
            <a:pPr marL="3492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41985B-321C-44F5-BA3D-7D4DB64E0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r="2343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4B699C-A64B-467A-8210-DD91B42A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02C9A5-716F-45E6-800B-D4D02CE26F9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05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F87252A-B0CC-4A73-9C16-3792C513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2" y="1522493"/>
            <a:ext cx="11441456" cy="451937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BAB9BDC-3547-4B5F-8B23-38387E17E424}"/>
              </a:ext>
            </a:extLst>
          </p:cNvPr>
          <p:cNvSpPr/>
          <p:nvPr/>
        </p:nvSpPr>
        <p:spPr>
          <a:xfrm>
            <a:off x="375272" y="6158066"/>
            <a:ext cx="8768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hlinkClick r:id="rId3"/>
              </a:rPr>
              <a:t>https://achmea.sharepoint.com/:x:/r/sites/SP-13014/_layouts/15/Doc.aspx?sourcedoc=%7B6C2F57ED-079F-4FE6-BB7D-4367ABAC7CC8%7D&amp;file=Backlog%20Zorgkantoor.xlsx&amp;action=default&amp;mobileredirect=true&amp;cid=79a3dc09-faa2-45e2-ae76-defe13b2b9f6</a:t>
            </a:r>
            <a:endParaRPr lang="nl-NL" sz="1000" dirty="0"/>
          </a:p>
          <a:p>
            <a:endParaRPr lang="nl-NL" sz="10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DDEEE22-BE65-4B32-B300-38E8FA42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41" y="517525"/>
            <a:ext cx="11155352" cy="488950"/>
          </a:xfrm>
        </p:spPr>
        <p:txBody>
          <a:bodyPr/>
          <a:lstStyle/>
          <a:p>
            <a:r>
              <a:rPr lang="nl-NL" dirty="0"/>
              <a:t>Hoe ziet een kwartaalplanning eruit?</a:t>
            </a:r>
          </a:p>
        </p:txBody>
      </p:sp>
    </p:spTree>
    <p:extLst>
      <p:ext uri="{BB962C8B-B14F-4D97-AF65-F5344CB8AC3E}">
        <p14:creationId xmlns:p14="http://schemas.microsoft.com/office/powerpoint/2010/main" val="39471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1F1B46-0C41-4300-B646-D4D80FEB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Zilveren Kruis | Naam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275B10-AD4E-4F09-9943-3A734E25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12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FAB1DD9-892D-467B-8AB8-A75842CE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40" y="188276"/>
            <a:ext cx="11155352" cy="488950"/>
          </a:xfrm>
        </p:spPr>
        <p:txBody>
          <a:bodyPr/>
          <a:lstStyle/>
          <a:p>
            <a:r>
              <a:rPr lang="nl-NL" dirty="0"/>
              <a:t>Hoe hangen de kwartaalplanningen aan elkaar?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87A1A6-892C-4E00-AFE1-C5CCF962D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15" y="5693470"/>
            <a:ext cx="3322635" cy="1005182"/>
          </a:xfrm>
          <a:prstGeom prst="rect">
            <a:avLst/>
          </a:prstGeom>
        </p:spPr>
      </p:pic>
      <p:sp>
        <p:nvSpPr>
          <p:cNvPr id="8" name="Rechthoek 6">
            <a:extLst>
              <a:ext uri="{FF2B5EF4-FFF2-40B4-BE49-F238E27FC236}">
                <a16:creationId xmlns:a16="http://schemas.microsoft.com/office/drawing/2014/main" id="{5BFCBC20-594A-4715-88A5-A0DE87A9D488}"/>
              </a:ext>
            </a:extLst>
          </p:cNvPr>
          <p:cNvSpPr/>
          <p:nvPr/>
        </p:nvSpPr>
        <p:spPr>
          <a:xfrm>
            <a:off x="8697914" y="5332894"/>
            <a:ext cx="3322635" cy="236925"/>
          </a:xfrm>
          <a:custGeom>
            <a:avLst/>
            <a:gdLst>
              <a:gd name="connsiteX0" fmla="*/ 0 w 8761410"/>
              <a:gd name="connsiteY0" fmla="*/ 0 h 488950"/>
              <a:gd name="connsiteX1" fmla="*/ 8761410 w 8761410"/>
              <a:gd name="connsiteY1" fmla="*/ 0 h 488950"/>
              <a:gd name="connsiteX2" fmla="*/ 8761410 w 8761410"/>
              <a:gd name="connsiteY2" fmla="*/ 488950 h 488950"/>
              <a:gd name="connsiteX3" fmla="*/ 0 w 8761410"/>
              <a:gd name="connsiteY3" fmla="*/ 488950 h 488950"/>
              <a:gd name="connsiteX4" fmla="*/ 0 w 8761410"/>
              <a:gd name="connsiteY4" fmla="*/ 0 h 488950"/>
              <a:gd name="connsiteX0" fmla="*/ 0 w 8761410"/>
              <a:gd name="connsiteY0" fmla="*/ 0 h 508201"/>
              <a:gd name="connsiteX1" fmla="*/ 8761410 w 8761410"/>
              <a:gd name="connsiteY1" fmla="*/ 0 h 508201"/>
              <a:gd name="connsiteX2" fmla="*/ 8309023 w 8761410"/>
              <a:gd name="connsiteY2" fmla="*/ 508201 h 508201"/>
              <a:gd name="connsiteX3" fmla="*/ 0 w 8761410"/>
              <a:gd name="connsiteY3" fmla="*/ 488950 h 508201"/>
              <a:gd name="connsiteX4" fmla="*/ 0 w 8761410"/>
              <a:gd name="connsiteY4" fmla="*/ 0 h 5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410" h="508201">
                <a:moveTo>
                  <a:pt x="0" y="0"/>
                </a:moveTo>
                <a:lnTo>
                  <a:pt x="8761410" y="0"/>
                </a:lnTo>
                <a:lnTo>
                  <a:pt x="8309023" y="508201"/>
                </a:lnTo>
                <a:lnTo>
                  <a:pt x="0" y="488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Kwartaalplanning Zilveren Kruis (</a:t>
            </a:r>
            <a:r>
              <a:rPr lang="nl-NL" sz="800" dirty="0" err="1"/>
              <a:t>ZVW+Wlz</a:t>
            </a:r>
            <a:r>
              <a:rPr lang="nl-NL" sz="800" dirty="0"/>
              <a:t>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9C205DA-CA37-4250-9629-D75113C9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423" y="3635282"/>
            <a:ext cx="3143348" cy="1243723"/>
          </a:xfrm>
          <a:prstGeom prst="rect">
            <a:avLst/>
          </a:prstGeom>
        </p:spPr>
      </p:pic>
      <p:sp>
        <p:nvSpPr>
          <p:cNvPr id="10" name="Rechthoek 6">
            <a:extLst>
              <a:ext uri="{FF2B5EF4-FFF2-40B4-BE49-F238E27FC236}">
                <a16:creationId xmlns:a16="http://schemas.microsoft.com/office/drawing/2014/main" id="{F349A55A-E40B-489E-9DDC-CFDD2466C08B}"/>
              </a:ext>
            </a:extLst>
          </p:cNvPr>
          <p:cNvSpPr/>
          <p:nvPr/>
        </p:nvSpPr>
        <p:spPr>
          <a:xfrm>
            <a:off x="5597423" y="3219643"/>
            <a:ext cx="3143348" cy="236925"/>
          </a:xfrm>
          <a:custGeom>
            <a:avLst/>
            <a:gdLst>
              <a:gd name="connsiteX0" fmla="*/ 0 w 8761410"/>
              <a:gd name="connsiteY0" fmla="*/ 0 h 488950"/>
              <a:gd name="connsiteX1" fmla="*/ 8761410 w 8761410"/>
              <a:gd name="connsiteY1" fmla="*/ 0 h 488950"/>
              <a:gd name="connsiteX2" fmla="*/ 8761410 w 8761410"/>
              <a:gd name="connsiteY2" fmla="*/ 488950 h 488950"/>
              <a:gd name="connsiteX3" fmla="*/ 0 w 8761410"/>
              <a:gd name="connsiteY3" fmla="*/ 488950 h 488950"/>
              <a:gd name="connsiteX4" fmla="*/ 0 w 8761410"/>
              <a:gd name="connsiteY4" fmla="*/ 0 h 488950"/>
              <a:gd name="connsiteX0" fmla="*/ 0 w 8761410"/>
              <a:gd name="connsiteY0" fmla="*/ 0 h 508201"/>
              <a:gd name="connsiteX1" fmla="*/ 8761410 w 8761410"/>
              <a:gd name="connsiteY1" fmla="*/ 0 h 508201"/>
              <a:gd name="connsiteX2" fmla="*/ 8309023 w 8761410"/>
              <a:gd name="connsiteY2" fmla="*/ 508201 h 508201"/>
              <a:gd name="connsiteX3" fmla="*/ 0 w 8761410"/>
              <a:gd name="connsiteY3" fmla="*/ 488950 h 508201"/>
              <a:gd name="connsiteX4" fmla="*/ 0 w 8761410"/>
              <a:gd name="connsiteY4" fmla="*/ 0 h 5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410" h="508201">
                <a:moveTo>
                  <a:pt x="0" y="0"/>
                </a:moveTo>
                <a:lnTo>
                  <a:pt x="8761410" y="0"/>
                </a:lnTo>
                <a:lnTo>
                  <a:pt x="8309023" y="508201"/>
                </a:lnTo>
                <a:lnTo>
                  <a:pt x="0" y="488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Kwartaalplanning Zilveren Kruis Zorgkantoor</a:t>
            </a:r>
          </a:p>
        </p:txBody>
      </p:sp>
      <p:sp>
        <p:nvSpPr>
          <p:cNvPr id="12" name="Pijl: gebogen omhoog 11">
            <a:extLst>
              <a:ext uri="{FF2B5EF4-FFF2-40B4-BE49-F238E27FC236}">
                <a16:creationId xmlns:a16="http://schemas.microsoft.com/office/drawing/2014/main" id="{5FD79DFD-C547-41F8-B468-D0208FD52DDE}"/>
              </a:ext>
            </a:extLst>
          </p:cNvPr>
          <p:cNvSpPr/>
          <p:nvPr/>
        </p:nvSpPr>
        <p:spPr>
          <a:xfrm rot="5400000">
            <a:off x="7772986" y="5244522"/>
            <a:ext cx="894177" cy="768469"/>
          </a:xfrm>
          <a:prstGeom prst="bentUpArrow">
            <a:avLst>
              <a:gd name="adj1" fmla="val 9615"/>
              <a:gd name="adj2" fmla="val 14744"/>
              <a:gd name="adj3" fmla="val 21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ballon: rechthoek 14">
            <a:extLst>
              <a:ext uri="{FF2B5EF4-FFF2-40B4-BE49-F238E27FC236}">
                <a16:creationId xmlns:a16="http://schemas.microsoft.com/office/drawing/2014/main" id="{ABEFD843-D0EA-48D5-8D55-01DF53D4C5D4}"/>
              </a:ext>
            </a:extLst>
          </p:cNvPr>
          <p:cNvSpPr/>
          <p:nvPr/>
        </p:nvSpPr>
        <p:spPr>
          <a:xfrm>
            <a:off x="5781709" y="5768365"/>
            <a:ext cx="1912935" cy="614960"/>
          </a:xfrm>
          <a:prstGeom prst="wedgeRectCallout">
            <a:avLst>
              <a:gd name="adj1" fmla="val 53606"/>
              <a:gd name="adj2" fmla="val -100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Meest relevante items vanuit de </a:t>
            </a:r>
            <a:r>
              <a:rPr lang="nl-NL" sz="1000" dirty="0" err="1"/>
              <a:t>Wlz</a:t>
            </a:r>
            <a:r>
              <a:rPr lang="nl-NL" sz="1000" dirty="0"/>
              <a:t>, voor MT Zorginkoop om te volgen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DFFB432-0985-411A-906C-8DC4A859A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0216">
            <a:off x="623287" y="1996122"/>
            <a:ext cx="3107547" cy="4889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B5B6BC1-13F1-4262-8272-6A08D1177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56220" flipV="1">
            <a:off x="1181685" y="2255692"/>
            <a:ext cx="3143349" cy="35077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4F14274-8776-447A-B3CB-55A0C0D38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415" y="1475776"/>
            <a:ext cx="2628944" cy="680080"/>
          </a:xfrm>
          <a:prstGeom prst="rect">
            <a:avLst/>
          </a:prstGeom>
        </p:spPr>
      </p:pic>
      <p:sp>
        <p:nvSpPr>
          <p:cNvPr id="17" name="Rechthoek 6">
            <a:extLst>
              <a:ext uri="{FF2B5EF4-FFF2-40B4-BE49-F238E27FC236}">
                <a16:creationId xmlns:a16="http://schemas.microsoft.com/office/drawing/2014/main" id="{4B1C7D55-C6D6-489E-B55D-2E13D5F10533}"/>
              </a:ext>
            </a:extLst>
          </p:cNvPr>
          <p:cNvSpPr/>
          <p:nvPr/>
        </p:nvSpPr>
        <p:spPr>
          <a:xfrm>
            <a:off x="587764" y="1036848"/>
            <a:ext cx="3922001" cy="225817"/>
          </a:xfrm>
          <a:custGeom>
            <a:avLst/>
            <a:gdLst>
              <a:gd name="connsiteX0" fmla="*/ 0 w 8761410"/>
              <a:gd name="connsiteY0" fmla="*/ 0 h 488950"/>
              <a:gd name="connsiteX1" fmla="*/ 8761410 w 8761410"/>
              <a:gd name="connsiteY1" fmla="*/ 0 h 488950"/>
              <a:gd name="connsiteX2" fmla="*/ 8761410 w 8761410"/>
              <a:gd name="connsiteY2" fmla="*/ 488950 h 488950"/>
              <a:gd name="connsiteX3" fmla="*/ 0 w 8761410"/>
              <a:gd name="connsiteY3" fmla="*/ 488950 h 488950"/>
              <a:gd name="connsiteX4" fmla="*/ 0 w 8761410"/>
              <a:gd name="connsiteY4" fmla="*/ 0 h 488950"/>
              <a:gd name="connsiteX0" fmla="*/ 0 w 8761410"/>
              <a:gd name="connsiteY0" fmla="*/ 0 h 508201"/>
              <a:gd name="connsiteX1" fmla="*/ 8761410 w 8761410"/>
              <a:gd name="connsiteY1" fmla="*/ 0 h 508201"/>
              <a:gd name="connsiteX2" fmla="*/ 8309023 w 8761410"/>
              <a:gd name="connsiteY2" fmla="*/ 508201 h 508201"/>
              <a:gd name="connsiteX3" fmla="*/ 0 w 8761410"/>
              <a:gd name="connsiteY3" fmla="*/ 488950 h 508201"/>
              <a:gd name="connsiteX4" fmla="*/ 0 w 8761410"/>
              <a:gd name="connsiteY4" fmla="*/ 0 h 5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410" h="508201">
                <a:moveTo>
                  <a:pt x="0" y="0"/>
                </a:moveTo>
                <a:lnTo>
                  <a:pt x="8761410" y="0"/>
                </a:lnTo>
                <a:lnTo>
                  <a:pt x="8309023" y="508201"/>
                </a:lnTo>
                <a:lnTo>
                  <a:pt x="0" y="488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Kwartaalplanning van </a:t>
            </a:r>
            <a:r>
              <a:rPr lang="nl-NL" sz="800" dirty="0" err="1"/>
              <a:t>verscihllende</a:t>
            </a:r>
            <a:r>
              <a:rPr lang="nl-NL" sz="800" dirty="0"/>
              <a:t> onderdelen (S&amp;A, V&amp;V, GZ, GGZ, N&amp;C</a:t>
            </a:r>
          </a:p>
        </p:txBody>
      </p:sp>
      <p:sp>
        <p:nvSpPr>
          <p:cNvPr id="20" name="Pijl: gebogen omhoog 19">
            <a:extLst>
              <a:ext uri="{FF2B5EF4-FFF2-40B4-BE49-F238E27FC236}">
                <a16:creationId xmlns:a16="http://schemas.microsoft.com/office/drawing/2014/main" id="{375B42AC-BA77-4B47-9521-633F91220919}"/>
              </a:ext>
            </a:extLst>
          </p:cNvPr>
          <p:cNvSpPr/>
          <p:nvPr/>
        </p:nvSpPr>
        <p:spPr>
          <a:xfrm rot="5400000">
            <a:off x="3958979" y="2429204"/>
            <a:ext cx="1685385" cy="768469"/>
          </a:xfrm>
          <a:prstGeom prst="bentUpArrow">
            <a:avLst>
              <a:gd name="adj1" fmla="val 9615"/>
              <a:gd name="adj2" fmla="val 14744"/>
              <a:gd name="adj3" fmla="val 21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ballon: rechthoek 20">
            <a:extLst>
              <a:ext uri="{FF2B5EF4-FFF2-40B4-BE49-F238E27FC236}">
                <a16:creationId xmlns:a16="http://schemas.microsoft.com/office/drawing/2014/main" id="{CF02F604-1289-4C61-87F3-7167A753B25B}"/>
              </a:ext>
            </a:extLst>
          </p:cNvPr>
          <p:cNvSpPr/>
          <p:nvPr/>
        </p:nvSpPr>
        <p:spPr>
          <a:xfrm>
            <a:off x="5597423" y="1970746"/>
            <a:ext cx="1912935" cy="778264"/>
          </a:xfrm>
          <a:prstGeom prst="wedgeRectCallout">
            <a:avLst>
              <a:gd name="adj1" fmla="val -100751"/>
              <a:gd name="adj2" fmla="val 5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Meest relevante items vanuit de verschillende Q planningen voor MT Zorginkoop Langdurige Zorg om te volgen </a:t>
            </a:r>
          </a:p>
        </p:txBody>
      </p:sp>
    </p:spTree>
    <p:extLst>
      <p:ext uri="{BB962C8B-B14F-4D97-AF65-F5344CB8AC3E}">
        <p14:creationId xmlns:p14="http://schemas.microsoft.com/office/powerpoint/2010/main" val="16915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77BB1-A5F5-43D0-B5D8-AB8748CC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zo een kwartaalplanning wel en wat is het niet?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1F1B46-0C41-4300-B646-D4D80FEB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Zilveren Kruis | Naam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275B10-AD4E-4F09-9943-3A734E25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13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AB4450-FC42-4956-8F69-E7430200738F}"/>
              </a:ext>
            </a:extLst>
          </p:cNvPr>
          <p:cNvSpPr txBox="1"/>
          <p:nvPr/>
        </p:nvSpPr>
        <p:spPr>
          <a:xfrm>
            <a:off x="515941" y="1228725"/>
            <a:ext cx="11075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Het is een weergave van de meest relevante activiteiten die we doen, met een logische link naar de inkoopdoelen, strategie </a:t>
            </a:r>
            <a:r>
              <a:rPr lang="nl-NL" dirty="0" err="1">
                <a:solidFill>
                  <a:schemeClr val="tx2"/>
                </a:solidFill>
              </a:rPr>
              <a:t>Wlz</a:t>
            </a:r>
            <a:r>
              <a:rPr lang="nl-NL" dirty="0">
                <a:solidFill>
                  <a:schemeClr val="tx2"/>
                </a:solidFill>
              </a:rPr>
              <a:t> met bijbehorende doelstellingen. En daar waar dit kan strategie ZVW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Het is een weergave van doelen waar we in geloven dat als we er aandacht en monitoring op zetten, we sneller en verder vooruit 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Het zijn kleine behapbare brokken die leiden tot een groter resultaat.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Regiodoelen worden opgenomen om elkaar te inspireren en meetbaar resultaat te laten zien aan elkaar en de buitenwereld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We prioriteren met elkaar en bepalen samen wat we terug laten komen op het meer geaggregeerd niveau van de MT Kwartaalplanning, alvorens deze wordt vastgesteld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We leren hoe te prioriteren en mensen vrij te spelen/ontlasten indien nodig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r>
              <a:rPr lang="nl-NL" b="1" dirty="0">
                <a:solidFill>
                  <a:schemeClr val="tx2"/>
                </a:solidFill>
              </a:rPr>
              <a:t>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Optelsom van iedereens taakjes: volledigheid is niet het 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Exercitie waaraan we meer tijd kwijt zijn dan het opbrengt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Bij continue niet behalen van de doelen (features) dan gaan we de brokken kleiner/meer </a:t>
            </a:r>
            <a:r>
              <a:rPr lang="nl-NL" dirty="0" err="1">
                <a:solidFill>
                  <a:schemeClr val="tx2"/>
                </a:solidFill>
              </a:rPr>
              <a:t>gefocussed</a:t>
            </a:r>
            <a:r>
              <a:rPr lang="nl-NL" dirty="0">
                <a:solidFill>
                  <a:schemeClr val="tx2"/>
                </a:solidFill>
              </a:rPr>
              <a:t> maken en niet de mensen harder laten werken</a:t>
            </a:r>
          </a:p>
        </p:txBody>
      </p:sp>
    </p:spTree>
    <p:extLst>
      <p:ext uri="{BB962C8B-B14F-4D97-AF65-F5344CB8AC3E}">
        <p14:creationId xmlns:p14="http://schemas.microsoft.com/office/powerpoint/2010/main" val="42931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ite ceramic mug with coffee on top of a planner">
            <a:extLst>
              <a:ext uri="{FF2B5EF4-FFF2-40B4-BE49-F238E27FC236}">
                <a16:creationId xmlns:a16="http://schemas.microsoft.com/office/drawing/2014/main" id="{5AD477C9-C6CA-46B4-A84F-4230335B0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9091" b="5202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7366CB-8797-4265-87D6-E9F35979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036" y="0"/>
            <a:ext cx="324196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4000" dirty="0" err="1">
                <a:solidFill>
                  <a:schemeClr val="tx1"/>
                </a:solidFill>
              </a:rPr>
              <a:t>Opdracht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29F35A0-4337-4D36-A45F-FB1BC3A1CBCE}"/>
              </a:ext>
            </a:extLst>
          </p:cNvPr>
          <p:cNvSpPr/>
          <p:nvPr/>
        </p:nvSpPr>
        <p:spPr>
          <a:xfrm>
            <a:off x="1536218" y="2075583"/>
            <a:ext cx="2610909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Denk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over </a:t>
            </a:r>
            <a:r>
              <a:rPr lang="en-US" sz="1600" dirty="0" err="1">
                <a:solidFill>
                  <a:schemeClr val="bg1"/>
                </a:solidFill>
              </a:rPr>
              <a:t>welke</a:t>
            </a:r>
            <a:r>
              <a:rPr lang="en-US" sz="1600" dirty="0">
                <a:solidFill>
                  <a:schemeClr val="bg1"/>
                </a:solidFill>
              </a:rPr>
              <a:t> je changes je tot </a:t>
            </a:r>
            <a:r>
              <a:rPr lang="en-US" sz="1600" dirty="0" err="1">
                <a:solidFill>
                  <a:schemeClr val="bg1"/>
                </a:solidFill>
              </a:rPr>
              <a:t>eind</a:t>
            </a:r>
            <a:r>
              <a:rPr lang="en-US" sz="1600" dirty="0">
                <a:solidFill>
                  <a:schemeClr val="bg1"/>
                </a:solidFill>
              </a:rPr>
              <a:t> Q2 </a:t>
            </a:r>
            <a:r>
              <a:rPr lang="en-US" sz="1600" dirty="0" err="1">
                <a:solidFill>
                  <a:schemeClr val="bg1"/>
                </a:solidFill>
              </a:rPr>
              <a:t>onderhanden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hebt</a:t>
            </a:r>
            <a:r>
              <a:rPr lang="en-US" sz="1600" dirty="0">
                <a:solidFill>
                  <a:schemeClr val="bg1"/>
                </a:solidFill>
              </a:rPr>
              <a:t>      (20 min.)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Op basis van </a:t>
            </a:r>
            <a:r>
              <a:rPr lang="en-US" sz="1600" dirty="0" err="1">
                <a:solidFill>
                  <a:schemeClr val="bg1"/>
                </a:solidFill>
              </a:rPr>
              <a:t>één</a:t>
            </a:r>
            <a:r>
              <a:rPr lang="en-US" sz="1600" dirty="0">
                <a:solidFill>
                  <a:schemeClr val="bg1"/>
                </a:solidFill>
              </a:rPr>
              <a:t> van de </a:t>
            </a:r>
            <a:r>
              <a:rPr lang="en-US" sz="1600" dirty="0" err="1">
                <a:solidFill>
                  <a:schemeClr val="bg1"/>
                </a:solidFill>
              </a:rPr>
              <a:t>voorbeelden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plenaire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bespreking</a:t>
            </a:r>
            <a:r>
              <a:rPr lang="en-US" sz="1600" dirty="0">
                <a:solidFill>
                  <a:schemeClr val="bg1"/>
                </a:solidFill>
              </a:rPr>
              <a:t>  (10 min.) 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F9F4C3E-A44F-4EAE-ABFE-29FF308D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02C9A5-716F-45E6-800B-D4D02CE26F90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57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2DD1BC-77CD-4170-B7A1-DB8A316C7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r="1759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C86D7A6-B176-4A98-AF8C-24E8A03C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Inhoudsopgave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DD6FED22-8A66-4FD9-AC9D-7A5ECEBA964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nl-NL" sz="1700" dirty="0">
                <a:solidFill>
                  <a:schemeClr val="tx1"/>
                </a:solidFill>
              </a:rPr>
              <a:t>Check in - zaken om rekening mee te houden</a:t>
            </a:r>
          </a:p>
          <a:p>
            <a:pPr indent="-228600" defTabSz="914400"/>
            <a:r>
              <a:rPr lang="nl-NL" sz="1700" dirty="0">
                <a:solidFill>
                  <a:schemeClr val="tx1"/>
                </a:solidFill>
              </a:rPr>
              <a:t>Doel van de sessie</a:t>
            </a:r>
          </a:p>
          <a:p>
            <a:pPr indent="-228600" defTabSz="914400"/>
            <a:r>
              <a:rPr lang="nl-NL" sz="1700" dirty="0">
                <a:solidFill>
                  <a:schemeClr val="tx1"/>
                </a:solidFill>
              </a:rPr>
              <a:t>Aan de slag</a:t>
            </a:r>
          </a:p>
          <a:p>
            <a:pPr indent="-228600" defTabSz="914400"/>
            <a:r>
              <a:rPr lang="nl-NL" sz="1700" dirty="0">
                <a:solidFill>
                  <a:schemeClr val="tx1"/>
                </a:solidFill>
              </a:rPr>
              <a:t>Hoe verder?</a:t>
            </a:r>
          </a:p>
        </p:txBody>
      </p:sp>
    </p:spTree>
    <p:extLst>
      <p:ext uri="{BB962C8B-B14F-4D97-AF65-F5344CB8AC3E}">
        <p14:creationId xmlns:p14="http://schemas.microsoft.com/office/powerpoint/2010/main" val="31544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B95EF7-1C08-4F9A-A2C1-ACC33FE6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4" y="1243013"/>
            <a:ext cx="4180101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Doel: Onderverdelen ‘stralen’ naar uitdaging per kwartaal</a:t>
            </a:r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38" name="Freeform: Shape 24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5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" name="Tekstvak 3">
            <a:extLst>
              <a:ext uri="{FF2B5EF4-FFF2-40B4-BE49-F238E27FC236}">
                <a16:creationId xmlns:a16="http://schemas.microsoft.com/office/drawing/2014/main" id="{8C64A848-E08B-413E-9D9B-371D25787B7D}"/>
              </a:ext>
            </a:extLst>
          </p:cNvPr>
          <p:cNvGraphicFramePr/>
          <p:nvPr/>
        </p:nvGraphicFramePr>
        <p:xfrm>
          <a:off x="6632812" y="1032987"/>
          <a:ext cx="4919108" cy="479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4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 Tree and Roots. Vector Illustration. | Tree drawing simple, Roots  drawing, Tree with roots drawing">
            <a:extLst>
              <a:ext uri="{FF2B5EF4-FFF2-40B4-BE49-F238E27FC236}">
                <a16:creationId xmlns:a16="http://schemas.microsoft.com/office/drawing/2014/main" id="{0B85DAC5-D7DA-4BF3-B66D-6637E2D5A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4"/>
          <a:stretch/>
        </p:blipFill>
        <p:spPr bwMode="auto">
          <a:xfrm>
            <a:off x="180678" y="2223658"/>
            <a:ext cx="5595337" cy="4108182"/>
          </a:xfrm>
          <a:prstGeom prst="rect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6F7D06F-C3E0-4616-940F-C91A2C8F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D5DC580D-4D6F-4BB4-BFEC-82AB99E4918F}"/>
              </a:ext>
            </a:extLst>
          </p:cNvPr>
          <p:cNvSpPr/>
          <p:nvPr/>
        </p:nvSpPr>
        <p:spPr>
          <a:xfrm>
            <a:off x="3868134" y="5872899"/>
            <a:ext cx="1941922" cy="825753"/>
          </a:xfrm>
          <a:prstGeom prst="wedgeRoundRectCallout">
            <a:avLst>
              <a:gd name="adj1" fmla="val -74011"/>
              <a:gd name="adj2" fmla="val -119764"/>
              <a:gd name="adj3" fmla="val 16667"/>
            </a:avLst>
          </a:prstGeom>
          <a:solidFill>
            <a:schemeClr val="accent6">
              <a:lumMod val="10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Hoe doe je het</a:t>
            </a:r>
          </a:p>
          <a:p>
            <a:pPr algn="ctr"/>
            <a:r>
              <a:rPr lang="nl-NL" sz="1200" dirty="0"/>
              <a:t>= </a:t>
            </a:r>
            <a:r>
              <a:rPr lang="nl-NL" sz="1200" b="1" dirty="0"/>
              <a:t>wortelgestel</a:t>
            </a:r>
            <a:r>
              <a:rPr lang="nl-NL" sz="1200" dirty="0"/>
              <a:t> </a:t>
            </a:r>
          </a:p>
          <a:p>
            <a:pPr algn="ctr"/>
            <a:r>
              <a:rPr lang="nl-NL" sz="1200" dirty="0"/>
              <a:t>(vaak minder zichtbaar en tastbaar)</a:t>
            </a: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16367FB7-74B5-4B90-91D2-2F89A3DFCCA4}"/>
              </a:ext>
            </a:extLst>
          </p:cNvPr>
          <p:cNvSpPr/>
          <p:nvPr/>
        </p:nvSpPr>
        <p:spPr>
          <a:xfrm>
            <a:off x="180679" y="5898943"/>
            <a:ext cx="1846083" cy="825753"/>
          </a:xfrm>
          <a:prstGeom prst="wedgeRoundRectCallout">
            <a:avLst>
              <a:gd name="adj1" fmla="val 53960"/>
              <a:gd name="adj2" fmla="val -61543"/>
              <a:gd name="adj3" fmla="val 16667"/>
            </a:avLst>
          </a:prstGeom>
          <a:solidFill>
            <a:schemeClr val="accent6">
              <a:lumMod val="10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Missie visie zilveren kruis = </a:t>
            </a:r>
            <a:r>
              <a:rPr lang="nl-NL" sz="1200" b="1" dirty="0"/>
              <a:t>voedingsbodem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86039CAE-5C81-4190-A41F-170DA3F56B95}"/>
              </a:ext>
            </a:extLst>
          </p:cNvPr>
          <p:cNvSpPr/>
          <p:nvPr/>
        </p:nvSpPr>
        <p:spPr>
          <a:xfrm>
            <a:off x="84840" y="3973895"/>
            <a:ext cx="1941922" cy="825753"/>
          </a:xfrm>
          <a:prstGeom prst="wedgeRoundRectCallout">
            <a:avLst>
              <a:gd name="adj1" fmla="val 84242"/>
              <a:gd name="adj2" fmla="val -55834"/>
              <a:gd name="adj3" fmla="val 16667"/>
            </a:avLst>
          </a:prstGeom>
          <a:solidFill>
            <a:schemeClr val="accent6">
              <a:lumMod val="10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Rollen = is je </a:t>
            </a:r>
            <a:r>
              <a:rPr lang="nl-NL" sz="1200" b="1" dirty="0"/>
              <a:t>takkengestel</a:t>
            </a:r>
            <a:r>
              <a:rPr lang="nl-NL" sz="1200" dirty="0"/>
              <a:t> (zichtbaar)</a:t>
            </a:r>
          </a:p>
        </p:txBody>
      </p:sp>
      <p:pic>
        <p:nvPicPr>
          <p:cNvPr id="12" name="Picture 9" descr="Appel tekenen: leer hoe je stap voor stap een appel kunt tekenen">
            <a:extLst>
              <a:ext uri="{FF2B5EF4-FFF2-40B4-BE49-F238E27FC236}">
                <a16:creationId xmlns:a16="http://schemas.microsoft.com/office/drawing/2014/main" id="{47C5B393-9846-42D7-BC5D-0D4FA81A9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1456" r="22579" b="7679"/>
          <a:stretch/>
        </p:blipFill>
        <p:spPr bwMode="auto">
          <a:xfrm>
            <a:off x="2706841" y="2799760"/>
            <a:ext cx="285250" cy="2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Appel tekenen: leer hoe je stap voor stap een appel kunt tekenen">
            <a:extLst>
              <a:ext uri="{FF2B5EF4-FFF2-40B4-BE49-F238E27FC236}">
                <a16:creationId xmlns:a16="http://schemas.microsoft.com/office/drawing/2014/main" id="{9A752D2B-5692-4624-B8B9-F4BD7855B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1456" r="22579" b="7679"/>
          <a:stretch/>
        </p:blipFill>
        <p:spPr bwMode="auto">
          <a:xfrm>
            <a:off x="4705315" y="3429000"/>
            <a:ext cx="260806" cy="2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Appel tekenen: leer hoe je stap voor stap een appel kunt tekenen">
            <a:extLst>
              <a:ext uri="{FF2B5EF4-FFF2-40B4-BE49-F238E27FC236}">
                <a16:creationId xmlns:a16="http://schemas.microsoft.com/office/drawing/2014/main" id="{455DA579-2AF7-4F31-BE39-81B6D4201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1456" r="22579" b="7679"/>
          <a:stretch/>
        </p:blipFill>
        <p:spPr bwMode="auto">
          <a:xfrm>
            <a:off x="1864838" y="2988293"/>
            <a:ext cx="285250" cy="2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ballon: rechthoek met afgeronde hoeken 15">
            <a:extLst>
              <a:ext uri="{FF2B5EF4-FFF2-40B4-BE49-F238E27FC236}">
                <a16:creationId xmlns:a16="http://schemas.microsoft.com/office/drawing/2014/main" id="{B2E994D8-0597-49A1-9564-44D6D4D772D7}"/>
              </a:ext>
            </a:extLst>
          </p:cNvPr>
          <p:cNvSpPr/>
          <p:nvPr/>
        </p:nvSpPr>
        <p:spPr>
          <a:xfrm>
            <a:off x="1031870" y="856098"/>
            <a:ext cx="2174448" cy="1319753"/>
          </a:xfrm>
          <a:prstGeom prst="wedgeRoundRectCallout">
            <a:avLst>
              <a:gd name="adj1" fmla="val 33446"/>
              <a:gd name="adj2" fmla="val 110081"/>
              <a:gd name="adj3" fmla="val 16667"/>
            </a:avLst>
          </a:prstGeom>
          <a:solidFill>
            <a:schemeClr val="accent6">
              <a:lumMod val="10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Wanneer voedingsbodem, wortelgestel en takken gezond zijn krijg je mooie bladeren en plukt het veld de vruchten daarvan :-)</a:t>
            </a:r>
          </a:p>
        </p:txBody>
      </p:sp>
      <p:pic>
        <p:nvPicPr>
          <p:cNvPr id="2058" name="Picture 10" descr="Warme zon op een gele achtergrond. zonnestralen. | Premium Vector">
            <a:extLst>
              <a:ext uri="{FF2B5EF4-FFF2-40B4-BE49-F238E27FC236}">
                <a16:creationId xmlns:a16="http://schemas.microsoft.com/office/drawing/2014/main" id="{5D5E77CA-3DFC-4950-8552-8AC88BE12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8" b="16423"/>
          <a:stretch/>
        </p:blipFill>
        <p:spPr bwMode="auto">
          <a:xfrm>
            <a:off x="8031637" y="0"/>
            <a:ext cx="4151332" cy="41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al 29">
            <a:extLst>
              <a:ext uri="{FF2B5EF4-FFF2-40B4-BE49-F238E27FC236}">
                <a16:creationId xmlns:a16="http://schemas.microsoft.com/office/drawing/2014/main" id="{EA168F53-B7CE-4DFC-8C54-A6047DF903CA}"/>
              </a:ext>
            </a:extLst>
          </p:cNvPr>
          <p:cNvSpPr/>
          <p:nvPr/>
        </p:nvSpPr>
        <p:spPr>
          <a:xfrm>
            <a:off x="10551977" y="1692389"/>
            <a:ext cx="1459345" cy="9513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Zorgen voor een aanbod wat aansluit bij de vraag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78026CBE-79E4-4A43-BA47-6029B795F874}"/>
              </a:ext>
            </a:extLst>
          </p:cNvPr>
          <p:cNvSpPr/>
          <p:nvPr/>
        </p:nvSpPr>
        <p:spPr>
          <a:xfrm>
            <a:off x="9653646" y="116762"/>
            <a:ext cx="2346034" cy="123301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In beeld brengen van (stuur)informatie, analyseren en bijstellen van inkoopuitvoering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C36AB401-8FAF-43C5-805C-8E83DF45CFC2}"/>
              </a:ext>
            </a:extLst>
          </p:cNvPr>
          <p:cNvSpPr/>
          <p:nvPr/>
        </p:nvSpPr>
        <p:spPr>
          <a:xfrm>
            <a:off x="7682390" y="3326247"/>
            <a:ext cx="2424913" cy="98511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Creëren van de juiste randvoorwaarden voor het realiseren van de inkoopdoelen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F2102109-F68A-4DD4-838C-6F0E95F09224}"/>
              </a:ext>
            </a:extLst>
          </p:cNvPr>
          <p:cNvSpPr/>
          <p:nvPr/>
        </p:nvSpPr>
        <p:spPr>
          <a:xfrm>
            <a:off x="10327162" y="3225875"/>
            <a:ext cx="1805709" cy="82188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Aangaan van samenwerkingsrelaties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3825F446-29E5-48E3-A387-8BFFFC982750}"/>
              </a:ext>
            </a:extLst>
          </p:cNvPr>
          <p:cNvSpPr/>
          <p:nvPr/>
        </p:nvSpPr>
        <p:spPr>
          <a:xfrm>
            <a:off x="7078452" y="42982"/>
            <a:ext cx="2346035" cy="13067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Realiseren van opportune kansen die waarde toevoegen aan realisatie van de inkopdoelen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4B0B844F-9CBF-4506-ABFA-77D8C06D41D4}"/>
              </a:ext>
            </a:extLst>
          </p:cNvPr>
          <p:cNvSpPr/>
          <p:nvPr/>
        </p:nvSpPr>
        <p:spPr>
          <a:xfrm>
            <a:off x="6954935" y="1494456"/>
            <a:ext cx="1953488" cy="92962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Wat zijn onze eigen doelen als team?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04511EBF-057C-42F3-A100-7A76A07A05DE}"/>
              </a:ext>
            </a:extLst>
          </p:cNvPr>
          <p:cNvSpPr/>
          <p:nvPr/>
        </p:nvSpPr>
        <p:spPr>
          <a:xfrm>
            <a:off x="8016874" y="2243690"/>
            <a:ext cx="1783098" cy="84292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6">
                    <a:lumMod val="10000"/>
                  </a:schemeClr>
                </a:solidFill>
              </a:rPr>
              <a:t>…..</a:t>
            </a:r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096DE19E-5497-48DB-9A3B-3F043126C62B}"/>
              </a:ext>
            </a:extLst>
          </p:cNvPr>
          <p:cNvSpPr/>
          <p:nvPr/>
        </p:nvSpPr>
        <p:spPr>
          <a:xfrm>
            <a:off x="3846136" y="2168165"/>
            <a:ext cx="3129699" cy="2432115"/>
          </a:xfrm>
          <a:custGeom>
            <a:avLst/>
            <a:gdLst>
              <a:gd name="connsiteX0" fmla="*/ 0 w 3129699"/>
              <a:gd name="connsiteY0" fmla="*/ 2432115 h 2432115"/>
              <a:gd name="connsiteX1" fmla="*/ 141402 w 3129699"/>
              <a:gd name="connsiteY1" fmla="*/ 2422689 h 2432115"/>
              <a:gd name="connsiteX2" fmla="*/ 311085 w 3129699"/>
              <a:gd name="connsiteY2" fmla="*/ 2403835 h 2432115"/>
              <a:gd name="connsiteX3" fmla="*/ 405353 w 3129699"/>
              <a:gd name="connsiteY3" fmla="*/ 2375555 h 2432115"/>
              <a:gd name="connsiteX4" fmla="*/ 433633 w 3129699"/>
              <a:gd name="connsiteY4" fmla="*/ 2366128 h 2432115"/>
              <a:gd name="connsiteX5" fmla="*/ 490194 w 3129699"/>
              <a:gd name="connsiteY5" fmla="*/ 2337847 h 2432115"/>
              <a:gd name="connsiteX6" fmla="*/ 527901 w 3129699"/>
              <a:gd name="connsiteY6" fmla="*/ 2318994 h 2432115"/>
              <a:gd name="connsiteX7" fmla="*/ 593889 w 3129699"/>
              <a:gd name="connsiteY7" fmla="*/ 2300140 h 2432115"/>
              <a:gd name="connsiteX8" fmla="*/ 622169 w 3129699"/>
              <a:gd name="connsiteY8" fmla="*/ 2271860 h 2432115"/>
              <a:gd name="connsiteX9" fmla="*/ 650450 w 3129699"/>
              <a:gd name="connsiteY9" fmla="*/ 2262433 h 2432115"/>
              <a:gd name="connsiteX10" fmla="*/ 716437 w 3129699"/>
              <a:gd name="connsiteY10" fmla="*/ 2196445 h 2432115"/>
              <a:gd name="connsiteX11" fmla="*/ 754144 w 3129699"/>
              <a:gd name="connsiteY11" fmla="*/ 2168165 h 2432115"/>
              <a:gd name="connsiteX12" fmla="*/ 810705 w 3129699"/>
              <a:gd name="connsiteY12" fmla="*/ 2111604 h 2432115"/>
              <a:gd name="connsiteX13" fmla="*/ 838986 w 3129699"/>
              <a:gd name="connsiteY13" fmla="*/ 2092750 h 2432115"/>
              <a:gd name="connsiteX14" fmla="*/ 942680 w 3129699"/>
              <a:gd name="connsiteY14" fmla="*/ 2007909 h 2432115"/>
              <a:gd name="connsiteX15" fmla="*/ 1046375 w 3129699"/>
              <a:gd name="connsiteY15" fmla="*/ 1941922 h 2432115"/>
              <a:gd name="connsiteX16" fmla="*/ 1131217 w 3129699"/>
              <a:gd name="connsiteY16" fmla="*/ 1875934 h 2432115"/>
              <a:gd name="connsiteX17" fmla="*/ 1168924 w 3129699"/>
              <a:gd name="connsiteY17" fmla="*/ 1828800 h 2432115"/>
              <a:gd name="connsiteX18" fmla="*/ 1197204 w 3129699"/>
              <a:gd name="connsiteY18" fmla="*/ 1800520 h 2432115"/>
              <a:gd name="connsiteX19" fmla="*/ 1253765 w 3129699"/>
              <a:gd name="connsiteY19" fmla="*/ 1753386 h 2432115"/>
              <a:gd name="connsiteX20" fmla="*/ 1310326 w 3129699"/>
              <a:gd name="connsiteY20" fmla="*/ 1687398 h 2432115"/>
              <a:gd name="connsiteX21" fmla="*/ 1319753 w 3129699"/>
              <a:gd name="connsiteY21" fmla="*/ 1659117 h 2432115"/>
              <a:gd name="connsiteX22" fmla="*/ 1366887 w 3129699"/>
              <a:gd name="connsiteY22" fmla="*/ 1611983 h 2432115"/>
              <a:gd name="connsiteX23" fmla="*/ 1395167 w 3129699"/>
              <a:gd name="connsiteY23" fmla="*/ 1593130 h 2432115"/>
              <a:gd name="connsiteX24" fmla="*/ 1432874 w 3129699"/>
              <a:gd name="connsiteY24" fmla="*/ 1564849 h 2432115"/>
              <a:gd name="connsiteX25" fmla="*/ 1461155 w 3129699"/>
              <a:gd name="connsiteY25" fmla="*/ 1536569 h 2432115"/>
              <a:gd name="connsiteX26" fmla="*/ 1498862 w 3129699"/>
              <a:gd name="connsiteY26" fmla="*/ 1508289 h 2432115"/>
              <a:gd name="connsiteX27" fmla="*/ 1527142 w 3129699"/>
              <a:gd name="connsiteY27" fmla="*/ 1480008 h 2432115"/>
              <a:gd name="connsiteX28" fmla="*/ 1574276 w 3129699"/>
              <a:gd name="connsiteY28" fmla="*/ 1461155 h 2432115"/>
              <a:gd name="connsiteX29" fmla="*/ 1611984 w 3129699"/>
              <a:gd name="connsiteY29" fmla="*/ 1432874 h 2432115"/>
              <a:gd name="connsiteX30" fmla="*/ 1659118 w 3129699"/>
              <a:gd name="connsiteY30" fmla="*/ 1404594 h 2432115"/>
              <a:gd name="connsiteX31" fmla="*/ 1725105 w 3129699"/>
              <a:gd name="connsiteY31" fmla="*/ 1366887 h 2432115"/>
              <a:gd name="connsiteX32" fmla="*/ 1753386 w 3129699"/>
              <a:gd name="connsiteY32" fmla="*/ 1338606 h 2432115"/>
              <a:gd name="connsiteX33" fmla="*/ 1800520 w 3129699"/>
              <a:gd name="connsiteY33" fmla="*/ 1263192 h 2432115"/>
              <a:gd name="connsiteX34" fmla="*/ 1847654 w 3129699"/>
              <a:gd name="connsiteY34" fmla="*/ 1206631 h 2432115"/>
              <a:gd name="connsiteX35" fmla="*/ 1894788 w 3129699"/>
              <a:gd name="connsiteY35" fmla="*/ 1131216 h 2432115"/>
              <a:gd name="connsiteX36" fmla="*/ 1970202 w 3129699"/>
              <a:gd name="connsiteY36" fmla="*/ 1027522 h 2432115"/>
              <a:gd name="connsiteX37" fmla="*/ 2083324 w 3129699"/>
              <a:gd name="connsiteY37" fmla="*/ 914400 h 2432115"/>
              <a:gd name="connsiteX38" fmla="*/ 2187019 w 3129699"/>
              <a:gd name="connsiteY38" fmla="*/ 810705 h 2432115"/>
              <a:gd name="connsiteX39" fmla="*/ 2234153 w 3129699"/>
              <a:gd name="connsiteY39" fmla="*/ 744717 h 2432115"/>
              <a:gd name="connsiteX40" fmla="*/ 2281287 w 3129699"/>
              <a:gd name="connsiteY40" fmla="*/ 697583 h 2432115"/>
              <a:gd name="connsiteX41" fmla="*/ 2394408 w 3129699"/>
              <a:gd name="connsiteY41" fmla="*/ 556181 h 2432115"/>
              <a:gd name="connsiteX42" fmla="*/ 2413262 w 3129699"/>
              <a:gd name="connsiteY42" fmla="*/ 527901 h 2432115"/>
              <a:gd name="connsiteX43" fmla="*/ 2450969 w 3129699"/>
              <a:gd name="connsiteY43" fmla="*/ 490194 h 2432115"/>
              <a:gd name="connsiteX44" fmla="*/ 2479250 w 3129699"/>
              <a:gd name="connsiteY44" fmla="*/ 480767 h 2432115"/>
              <a:gd name="connsiteX45" fmla="*/ 2507530 w 3129699"/>
              <a:gd name="connsiteY45" fmla="*/ 461913 h 2432115"/>
              <a:gd name="connsiteX46" fmla="*/ 2592371 w 3129699"/>
              <a:gd name="connsiteY46" fmla="*/ 395926 h 2432115"/>
              <a:gd name="connsiteX47" fmla="*/ 2620652 w 3129699"/>
              <a:gd name="connsiteY47" fmla="*/ 377072 h 2432115"/>
              <a:gd name="connsiteX48" fmla="*/ 2658359 w 3129699"/>
              <a:gd name="connsiteY48" fmla="*/ 348792 h 2432115"/>
              <a:gd name="connsiteX49" fmla="*/ 2696066 w 3129699"/>
              <a:gd name="connsiteY49" fmla="*/ 329938 h 2432115"/>
              <a:gd name="connsiteX50" fmla="*/ 2724346 w 3129699"/>
              <a:gd name="connsiteY50" fmla="*/ 301658 h 2432115"/>
              <a:gd name="connsiteX51" fmla="*/ 2780907 w 3129699"/>
              <a:gd name="connsiteY51" fmla="*/ 263950 h 2432115"/>
              <a:gd name="connsiteX52" fmla="*/ 2865749 w 3129699"/>
              <a:gd name="connsiteY52" fmla="*/ 188536 h 2432115"/>
              <a:gd name="connsiteX53" fmla="*/ 2922309 w 3129699"/>
              <a:gd name="connsiteY53" fmla="*/ 131975 h 2432115"/>
              <a:gd name="connsiteX54" fmla="*/ 2950590 w 3129699"/>
              <a:gd name="connsiteY54" fmla="*/ 103695 h 2432115"/>
              <a:gd name="connsiteX55" fmla="*/ 3016577 w 3129699"/>
              <a:gd name="connsiteY55" fmla="*/ 65988 h 2432115"/>
              <a:gd name="connsiteX56" fmla="*/ 3073138 w 3129699"/>
              <a:gd name="connsiteY56" fmla="*/ 28280 h 2432115"/>
              <a:gd name="connsiteX57" fmla="*/ 3101419 w 3129699"/>
              <a:gd name="connsiteY57" fmla="*/ 9427 h 2432115"/>
              <a:gd name="connsiteX58" fmla="*/ 3129699 w 3129699"/>
              <a:gd name="connsiteY58" fmla="*/ 0 h 24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29699" h="2432115">
                <a:moveTo>
                  <a:pt x="0" y="2432115"/>
                </a:moveTo>
                <a:lnTo>
                  <a:pt x="141402" y="2422689"/>
                </a:lnTo>
                <a:cubicBezTo>
                  <a:pt x="207770" y="2417380"/>
                  <a:pt x="246939" y="2411853"/>
                  <a:pt x="311085" y="2403835"/>
                </a:cubicBezTo>
                <a:cubicBezTo>
                  <a:pt x="368068" y="2389589"/>
                  <a:pt x="336507" y="2398503"/>
                  <a:pt x="405353" y="2375555"/>
                </a:cubicBezTo>
                <a:cubicBezTo>
                  <a:pt x="414780" y="2372413"/>
                  <a:pt x="425365" y="2371640"/>
                  <a:pt x="433633" y="2366128"/>
                </a:cubicBezTo>
                <a:cubicBezTo>
                  <a:pt x="487977" y="2329898"/>
                  <a:pt x="435557" y="2361263"/>
                  <a:pt x="490194" y="2337847"/>
                </a:cubicBezTo>
                <a:cubicBezTo>
                  <a:pt x="503110" y="2332312"/>
                  <a:pt x="514985" y="2324529"/>
                  <a:pt x="527901" y="2318994"/>
                </a:cubicBezTo>
                <a:cubicBezTo>
                  <a:pt x="546835" y="2310880"/>
                  <a:pt x="574754" y="2304924"/>
                  <a:pt x="593889" y="2300140"/>
                </a:cubicBezTo>
                <a:cubicBezTo>
                  <a:pt x="603316" y="2290713"/>
                  <a:pt x="611077" y="2279255"/>
                  <a:pt x="622169" y="2271860"/>
                </a:cubicBezTo>
                <a:cubicBezTo>
                  <a:pt x="630437" y="2266348"/>
                  <a:pt x="642691" y="2268641"/>
                  <a:pt x="650450" y="2262433"/>
                </a:cubicBezTo>
                <a:cubicBezTo>
                  <a:pt x="674740" y="2243001"/>
                  <a:pt x="691551" y="2215109"/>
                  <a:pt x="716437" y="2196445"/>
                </a:cubicBezTo>
                <a:cubicBezTo>
                  <a:pt x="729006" y="2187018"/>
                  <a:pt x="742466" y="2178675"/>
                  <a:pt x="754144" y="2168165"/>
                </a:cubicBezTo>
                <a:cubicBezTo>
                  <a:pt x="773963" y="2150328"/>
                  <a:pt x="788520" y="2126394"/>
                  <a:pt x="810705" y="2111604"/>
                </a:cubicBezTo>
                <a:cubicBezTo>
                  <a:pt x="820132" y="2105319"/>
                  <a:pt x="830077" y="2099750"/>
                  <a:pt x="838986" y="2092750"/>
                </a:cubicBezTo>
                <a:cubicBezTo>
                  <a:pt x="874103" y="2065158"/>
                  <a:pt x="906952" y="2034705"/>
                  <a:pt x="942680" y="2007909"/>
                </a:cubicBezTo>
                <a:cubicBezTo>
                  <a:pt x="1026044" y="1945386"/>
                  <a:pt x="988284" y="1961284"/>
                  <a:pt x="1046375" y="1941922"/>
                </a:cubicBezTo>
                <a:cubicBezTo>
                  <a:pt x="1091433" y="1911883"/>
                  <a:pt x="1100207" y="1911374"/>
                  <a:pt x="1131217" y="1875934"/>
                </a:cubicBezTo>
                <a:cubicBezTo>
                  <a:pt x="1144466" y="1860792"/>
                  <a:pt x="1155675" y="1843942"/>
                  <a:pt x="1168924" y="1828800"/>
                </a:cubicBezTo>
                <a:cubicBezTo>
                  <a:pt x="1177703" y="1818767"/>
                  <a:pt x="1188528" y="1810642"/>
                  <a:pt x="1197204" y="1800520"/>
                </a:cubicBezTo>
                <a:cubicBezTo>
                  <a:pt x="1238295" y="1752580"/>
                  <a:pt x="1206248" y="1769224"/>
                  <a:pt x="1253765" y="1753386"/>
                </a:cubicBezTo>
                <a:cubicBezTo>
                  <a:pt x="1274977" y="1689751"/>
                  <a:pt x="1244454" y="1764249"/>
                  <a:pt x="1310326" y="1687398"/>
                </a:cubicBezTo>
                <a:cubicBezTo>
                  <a:pt x="1316793" y="1679853"/>
                  <a:pt x="1313791" y="1667067"/>
                  <a:pt x="1319753" y="1659117"/>
                </a:cubicBezTo>
                <a:cubicBezTo>
                  <a:pt x="1333084" y="1641342"/>
                  <a:pt x="1350165" y="1626614"/>
                  <a:pt x="1366887" y="1611983"/>
                </a:cubicBezTo>
                <a:cubicBezTo>
                  <a:pt x="1375413" y="1604523"/>
                  <a:pt x="1385948" y="1599715"/>
                  <a:pt x="1395167" y="1593130"/>
                </a:cubicBezTo>
                <a:cubicBezTo>
                  <a:pt x="1407952" y="1583998"/>
                  <a:pt x="1420945" y="1575074"/>
                  <a:pt x="1432874" y="1564849"/>
                </a:cubicBezTo>
                <a:cubicBezTo>
                  <a:pt x="1442996" y="1556173"/>
                  <a:pt x="1451033" y="1545245"/>
                  <a:pt x="1461155" y="1536569"/>
                </a:cubicBezTo>
                <a:cubicBezTo>
                  <a:pt x="1473084" y="1526344"/>
                  <a:pt x="1486933" y="1518514"/>
                  <a:pt x="1498862" y="1508289"/>
                </a:cubicBezTo>
                <a:cubicBezTo>
                  <a:pt x="1508984" y="1499613"/>
                  <a:pt x="1515837" y="1487074"/>
                  <a:pt x="1527142" y="1480008"/>
                </a:cubicBezTo>
                <a:cubicBezTo>
                  <a:pt x="1541491" y="1471040"/>
                  <a:pt x="1559484" y="1469373"/>
                  <a:pt x="1574276" y="1461155"/>
                </a:cubicBezTo>
                <a:cubicBezTo>
                  <a:pt x="1588010" y="1453525"/>
                  <a:pt x="1598911" y="1441589"/>
                  <a:pt x="1611984" y="1432874"/>
                </a:cubicBezTo>
                <a:cubicBezTo>
                  <a:pt x="1627229" y="1422711"/>
                  <a:pt x="1643873" y="1414757"/>
                  <a:pt x="1659118" y="1404594"/>
                </a:cubicBezTo>
                <a:cubicBezTo>
                  <a:pt x="1716189" y="1366546"/>
                  <a:pt x="1674700" y="1383687"/>
                  <a:pt x="1725105" y="1366887"/>
                </a:cubicBezTo>
                <a:cubicBezTo>
                  <a:pt x="1734532" y="1357460"/>
                  <a:pt x="1744851" y="1348848"/>
                  <a:pt x="1753386" y="1338606"/>
                </a:cubicBezTo>
                <a:cubicBezTo>
                  <a:pt x="1767804" y="1321304"/>
                  <a:pt x="1790019" y="1277631"/>
                  <a:pt x="1800520" y="1263192"/>
                </a:cubicBezTo>
                <a:cubicBezTo>
                  <a:pt x="1814955" y="1243344"/>
                  <a:pt x="1833389" y="1226602"/>
                  <a:pt x="1847654" y="1206631"/>
                </a:cubicBezTo>
                <a:cubicBezTo>
                  <a:pt x="1864884" y="1182508"/>
                  <a:pt x="1878048" y="1155682"/>
                  <a:pt x="1894788" y="1131216"/>
                </a:cubicBezTo>
                <a:cubicBezTo>
                  <a:pt x="1918922" y="1095943"/>
                  <a:pt x="1939981" y="1057743"/>
                  <a:pt x="1970202" y="1027522"/>
                </a:cubicBezTo>
                <a:lnTo>
                  <a:pt x="2083324" y="914400"/>
                </a:lnTo>
                <a:cubicBezTo>
                  <a:pt x="2117889" y="879835"/>
                  <a:pt x="2158607" y="850482"/>
                  <a:pt x="2187019" y="810705"/>
                </a:cubicBezTo>
                <a:cubicBezTo>
                  <a:pt x="2202730" y="788709"/>
                  <a:pt x="2216848" y="765483"/>
                  <a:pt x="2234153" y="744717"/>
                </a:cubicBezTo>
                <a:cubicBezTo>
                  <a:pt x="2248377" y="727648"/>
                  <a:pt x="2266897" y="714513"/>
                  <a:pt x="2281287" y="697583"/>
                </a:cubicBezTo>
                <a:cubicBezTo>
                  <a:pt x="2320380" y="651592"/>
                  <a:pt x="2360925" y="606404"/>
                  <a:pt x="2394408" y="556181"/>
                </a:cubicBezTo>
                <a:cubicBezTo>
                  <a:pt x="2400693" y="546754"/>
                  <a:pt x="2405889" y="536503"/>
                  <a:pt x="2413262" y="527901"/>
                </a:cubicBezTo>
                <a:cubicBezTo>
                  <a:pt x="2424830" y="514405"/>
                  <a:pt x="2436505" y="500526"/>
                  <a:pt x="2450969" y="490194"/>
                </a:cubicBezTo>
                <a:cubicBezTo>
                  <a:pt x="2459055" y="484418"/>
                  <a:pt x="2469823" y="483909"/>
                  <a:pt x="2479250" y="480767"/>
                </a:cubicBezTo>
                <a:cubicBezTo>
                  <a:pt x="2488677" y="474482"/>
                  <a:pt x="2498466" y="468711"/>
                  <a:pt x="2507530" y="461913"/>
                </a:cubicBezTo>
                <a:cubicBezTo>
                  <a:pt x="2536192" y="440417"/>
                  <a:pt x="2562561" y="415799"/>
                  <a:pt x="2592371" y="395926"/>
                </a:cubicBezTo>
                <a:cubicBezTo>
                  <a:pt x="2601798" y="389641"/>
                  <a:pt x="2611433" y="383657"/>
                  <a:pt x="2620652" y="377072"/>
                </a:cubicBezTo>
                <a:cubicBezTo>
                  <a:pt x="2633437" y="367940"/>
                  <a:pt x="2645036" y="357119"/>
                  <a:pt x="2658359" y="348792"/>
                </a:cubicBezTo>
                <a:cubicBezTo>
                  <a:pt x="2670276" y="341344"/>
                  <a:pt x="2684631" y="338106"/>
                  <a:pt x="2696066" y="329938"/>
                </a:cubicBezTo>
                <a:cubicBezTo>
                  <a:pt x="2706914" y="322189"/>
                  <a:pt x="2713823" y="309843"/>
                  <a:pt x="2724346" y="301658"/>
                </a:cubicBezTo>
                <a:cubicBezTo>
                  <a:pt x="2742232" y="287746"/>
                  <a:pt x="2767311" y="282077"/>
                  <a:pt x="2780907" y="263950"/>
                </a:cubicBezTo>
                <a:cubicBezTo>
                  <a:pt x="2871077" y="143726"/>
                  <a:pt x="2726466" y="327822"/>
                  <a:pt x="2865749" y="188536"/>
                </a:cubicBezTo>
                <a:lnTo>
                  <a:pt x="2922309" y="131975"/>
                </a:lnTo>
                <a:cubicBezTo>
                  <a:pt x="2931736" y="122548"/>
                  <a:pt x="2939498" y="111090"/>
                  <a:pt x="2950590" y="103695"/>
                </a:cubicBezTo>
                <a:cubicBezTo>
                  <a:pt x="2990562" y="77046"/>
                  <a:pt x="2968736" y="89908"/>
                  <a:pt x="3016577" y="65988"/>
                </a:cubicBezTo>
                <a:cubicBezTo>
                  <a:pt x="3070186" y="12379"/>
                  <a:pt x="3018570" y="55564"/>
                  <a:pt x="3073138" y="28280"/>
                </a:cubicBezTo>
                <a:cubicBezTo>
                  <a:pt x="3083272" y="23213"/>
                  <a:pt x="3091285" y="14494"/>
                  <a:pt x="3101419" y="9427"/>
                </a:cubicBezTo>
                <a:cubicBezTo>
                  <a:pt x="3110307" y="4983"/>
                  <a:pt x="3129699" y="0"/>
                  <a:pt x="3129699" y="0"/>
                </a:cubicBezTo>
              </a:path>
            </a:pathLst>
          </a:custGeom>
          <a:noFill/>
          <a:ln w="1905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AFFE885D-7890-44BA-B568-674AE4F80621}"/>
              </a:ext>
            </a:extLst>
          </p:cNvPr>
          <p:cNvSpPr/>
          <p:nvPr/>
        </p:nvSpPr>
        <p:spPr>
          <a:xfrm>
            <a:off x="4703975" y="4185501"/>
            <a:ext cx="5081048" cy="1508289"/>
          </a:xfrm>
          <a:custGeom>
            <a:avLst/>
            <a:gdLst>
              <a:gd name="connsiteX0" fmla="*/ 0 w 5081048"/>
              <a:gd name="connsiteY0" fmla="*/ 1508289 h 1508289"/>
              <a:gd name="connsiteX1" fmla="*/ 1036949 w 5081048"/>
              <a:gd name="connsiteY1" fmla="*/ 1234911 h 1508289"/>
              <a:gd name="connsiteX2" fmla="*/ 1102936 w 5081048"/>
              <a:gd name="connsiteY2" fmla="*/ 1206631 h 1508289"/>
              <a:gd name="connsiteX3" fmla="*/ 1178351 w 5081048"/>
              <a:gd name="connsiteY3" fmla="*/ 1168924 h 1508289"/>
              <a:gd name="connsiteX4" fmla="*/ 1206631 w 5081048"/>
              <a:gd name="connsiteY4" fmla="*/ 1150070 h 1508289"/>
              <a:gd name="connsiteX5" fmla="*/ 1263192 w 5081048"/>
              <a:gd name="connsiteY5" fmla="*/ 1131217 h 1508289"/>
              <a:gd name="connsiteX6" fmla="*/ 1385740 w 5081048"/>
              <a:gd name="connsiteY6" fmla="*/ 1084083 h 1508289"/>
              <a:gd name="connsiteX7" fmla="*/ 1451728 w 5081048"/>
              <a:gd name="connsiteY7" fmla="*/ 1046375 h 1508289"/>
              <a:gd name="connsiteX8" fmla="*/ 1498862 w 5081048"/>
              <a:gd name="connsiteY8" fmla="*/ 1018095 h 1508289"/>
              <a:gd name="connsiteX9" fmla="*/ 1659118 w 5081048"/>
              <a:gd name="connsiteY9" fmla="*/ 970961 h 1508289"/>
              <a:gd name="connsiteX10" fmla="*/ 1781666 w 5081048"/>
              <a:gd name="connsiteY10" fmla="*/ 914400 h 1508289"/>
              <a:gd name="connsiteX11" fmla="*/ 1847654 w 5081048"/>
              <a:gd name="connsiteY11" fmla="*/ 895546 h 1508289"/>
              <a:gd name="connsiteX12" fmla="*/ 1970202 w 5081048"/>
              <a:gd name="connsiteY12" fmla="*/ 838986 h 1508289"/>
              <a:gd name="connsiteX13" fmla="*/ 2036190 w 5081048"/>
              <a:gd name="connsiteY13" fmla="*/ 791852 h 1508289"/>
              <a:gd name="connsiteX14" fmla="*/ 2139885 w 5081048"/>
              <a:gd name="connsiteY14" fmla="*/ 763571 h 1508289"/>
              <a:gd name="connsiteX15" fmla="*/ 2243580 w 5081048"/>
              <a:gd name="connsiteY15" fmla="*/ 716437 h 1508289"/>
              <a:gd name="connsiteX16" fmla="*/ 2347274 w 5081048"/>
              <a:gd name="connsiteY16" fmla="*/ 697584 h 1508289"/>
              <a:gd name="connsiteX17" fmla="*/ 2403835 w 5081048"/>
              <a:gd name="connsiteY17" fmla="*/ 678730 h 1508289"/>
              <a:gd name="connsiteX18" fmla="*/ 2564091 w 5081048"/>
              <a:gd name="connsiteY18" fmla="*/ 650450 h 1508289"/>
              <a:gd name="connsiteX19" fmla="*/ 2752627 w 5081048"/>
              <a:gd name="connsiteY19" fmla="*/ 622169 h 1508289"/>
              <a:gd name="connsiteX20" fmla="*/ 2828041 w 5081048"/>
              <a:gd name="connsiteY20" fmla="*/ 603315 h 1508289"/>
              <a:gd name="connsiteX21" fmla="*/ 2912883 w 5081048"/>
              <a:gd name="connsiteY21" fmla="*/ 593889 h 1508289"/>
              <a:gd name="connsiteX22" fmla="*/ 3120272 w 5081048"/>
              <a:gd name="connsiteY22" fmla="*/ 575035 h 1508289"/>
              <a:gd name="connsiteX23" fmla="*/ 3195687 w 5081048"/>
              <a:gd name="connsiteY23" fmla="*/ 556181 h 1508289"/>
              <a:gd name="connsiteX24" fmla="*/ 3384223 w 5081048"/>
              <a:gd name="connsiteY24" fmla="*/ 537328 h 1508289"/>
              <a:gd name="connsiteX25" fmla="*/ 3544479 w 5081048"/>
              <a:gd name="connsiteY25" fmla="*/ 518474 h 1508289"/>
              <a:gd name="connsiteX26" fmla="*/ 3808429 w 5081048"/>
              <a:gd name="connsiteY26" fmla="*/ 509047 h 1508289"/>
              <a:gd name="connsiteX27" fmla="*/ 3930978 w 5081048"/>
              <a:gd name="connsiteY27" fmla="*/ 490194 h 1508289"/>
              <a:gd name="connsiteX28" fmla="*/ 4044099 w 5081048"/>
              <a:gd name="connsiteY28" fmla="*/ 443060 h 1508289"/>
              <a:gd name="connsiteX29" fmla="*/ 4110087 w 5081048"/>
              <a:gd name="connsiteY29" fmla="*/ 424206 h 1508289"/>
              <a:gd name="connsiteX30" fmla="*/ 4138367 w 5081048"/>
              <a:gd name="connsiteY30" fmla="*/ 414779 h 1508289"/>
              <a:gd name="connsiteX31" fmla="*/ 4176074 w 5081048"/>
              <a:gd name="connsiteY31" fmla="*/ 405353 h 1508289"/>
              <a:gd name="connsiteX32" fmla="*/ 4251489 w 5081048"/>
              <a:gd name="connsiteY32" fmla="*/ 367645 h 1508289"/>
              <a:gd name="connsiteX33" fmla="*/ 4279769 w 5081048"/>
              <a:gd name="connsiteY33" fmla="*/ 358219 h 1508289"/>
              <a:gd name="connsiteX34" fmla="*/ 4345757 w 5081048"/>
              <a:gd name="connsiteY34" fmla="*/ 320511 h 1508289"/>
              <a:gd name="connsiteX35" fmla="*/ 4374037 w 5081048"/>
              <a:gd name="connsiteY35" fmla="*/ 311085 h 1508289"/>
              <a:gd name="connsiteX36" fmla="*/ 4411745 w 5081048"/>
              <a:gd name="connsiteY36" fmla="*/ 292231 h 1508289"/>
              <a:gd name="connsiteX37" fmla="*/ 4440025 w 5081048"/>
              <a:gd name="connsiteY37" fmla="*/ 282804 h 1508289"/>
              <a:gd name="connsiteX38" fmla="*/ 4477732 w 5081048"/>
              <a:gd name="connsiteY38" fmla="*/ 263951 h 1508289"/>
              <a:gd name="connsiteX39" fmla="*/ 4553147 w 5081048"/>
              <a:gd name="connsiteY39" fmla="*/ 235670 h 1508289"/>
              <a:gd name="connsiteX40" fmla="*/ 4581427 w 5081048"/>
              <a:gd name="connsiteY40" fmla="*/ 216817 h 1508289"/>
              <a:gd name="connsiteX41" fmla="*/ 4609707 w 5081048"/>
              <a:gd name="connsiteY41" fmla="*/ 207390 h 1508289"/>
              <a:gd name="connsiteX42" fmla="*/ 4675695 w 5081048"/>
              <a:gd name="connsiteY42" fmla="*/ 179109 h 1508289"/>
              <a:gd name="connsiteX43" fmla="*/ 4769963 w 5081048"/>
              <a:gd name="connsiteY43" fmla="*/ 131975 h 1508289"/>
              <a:gd name="connsiteX44" fmla="*/ 4873658 w 5081048"/>
              <a:gd name="connsiteY44" fmla="*/ 75414 h 1508289"/>
              <a:gd name="connsiteX45" fmla="*/ 4911365 w 5081048"/>
              <a:gd name="connsiteY45" fmla="*/ 65988 h 1508289"/>
              <a:gd name="connsiteX46" fmla="*/ 5005633 w 5081048"/>
              <a:gd name="connsiteY46" fmla="*/ 18854 h 1508289"/>
              <a:gd name="connsiteX47" fmla="*/ 5033914 w 5081048"/>
              <a:gd name="connsiteY47" fmla="*/ 9427 h 1508289"/>
              <a:gd name="connsiteX48" fmla="*/ 5062194 w 5081048"/>
              <a:gd name="connsiteY48" fmla="*/ 0 h 1508289"/>
              <a:gd name="connsiteX49" fmla="*/ 5081048 w 5081048"/>
              <a:gd name="connsiteY49" fmla="*/ 0 h 150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081048" h="1508289">
                <a:moveTo>
                  <a:pt x="0" y="1508289"/>
                </a:moveTo>
                <a:cubicBezTo>
                  <a:pt x="345650" y="1417163"/>
                  <a:pt x="717225" y="1394769"/>
                  <a:pt x="1036949" y="1234911"/>
                </a:cubicBezTo>
                <a:cubicBezTo>
                  <a:pt x="1083544" y="1211614"/>
                  <a:pt x="1061325" y="1220502"/>
                  <a:pt x="1102936" y="1206631"/>
                </a:cubicBezTo>
                <a:cubicBezTo>
                  <a:pt x="1186687" y="1143820"/>
                  <a:pt x="1095981" y="1204227"/>
                  <a:pt x="1178351" y="1168924"/>
                </a:cubicBezTo>
                <a:cubicBezTo>
                  <a:pt x="1188764" y="1164461"/>
                  <a:pt x="1196278" y="1154671"/>
                  <a:pt x="1206631" y="1150070"/>
                </a:cubicBezTo>
                <a:cubicBezTo>
                  <a:pt x="1224792" y="1141999"/>
                  <a:pt x="1245417" y="1140105"/>
                  <a:pt x="1263192" y="1131217"/>
                </a:cubicBezTo>
                <a:cubicBezTo>
                  <a:pt x="1352937" y="1086343"/>
                  <a:pt x="1311046" y="1099020"/>
                  <a:pt x="1385740" y="1084083"/>
                </a:cubicBezTo>
                <a:cubicBezTo>
                  <a:pt x="1444995" y="1044580"/>
                  <a:pt x="1379972" y="1086240"/>
                  <a:pt x="1451728" y="1046375"/>
                </a:cubicBezTo>
                <a:cubicBezTo>
                  <a:pt x="1467745" y="1037477"/>
                  <a:pt x="1481920" y="1025071"/>
                  <a:pt x="1498862" y="1018095"/>
                </a:cubicBezTo>
                <a:cubicBezTo>
                  <a:pt x="1579657" y="984827"/>
                  <a:pt x="1592168" y="984351"/>
                  <a:pt x="1659118" y="970961"/>
                </a:cubicBezTo>
                <a:cubicBezTo>
                  <a:pt x="1699967" y="952107"/>
                  <a:pt x="1739894" y="931109"/>
                  <a:pt x="1781666" y="914400"/>
                </a:cubicBezTo>
                <a:cubicBezTo>
                  <a:pt x="1802906" y="905904"/>
                  <a:pt x="1826414" y="904042"/>
                  <a:pt x="1847654" y="895546"/>
                </a:cubicBezTo>
                <a:cubicBezTo>
                  <a:pt x="1889426" y="878837"/>
                  <a:pt x="1930781" y="860667"/>
                  <a:pt x="1970202" y="838986"/>
                </a:cubicBezTo>
                <a:cubicBezTo>
                  <a:pt x="1993887" y="825959"/>
                  <a:pt x="2011489" y="802830"/>
                  <a:pt x="2036190" y="791852"/>
                </a:cubicBezTo>
                <a:cubicBezTo>
                  <a:pt x="2068930" y="777301"/>
                  <a:pt x="2105320" y="772998"/>
                  <a:pt x="2139885" y="763571"/>
                </a:cubicBezTo>
                <a:cubicBezTo>
                  <a:pt x="2180442" y="736534"/>
                  <a:pt x="2181402" y="732800"/>
                  <a:pt x="2243580" y="716437"/>
                </a:cubicBezTo>
                <a:cubicBezTo>
                  <a:pt x="2277555" y="707496"/>
                  <a:pt x="2313077" y="705630"/>
                  <a:pt x="2347274" y="697584"/>
                </a:cubicBezTo>
                <a:cubicBezTo>
                  <a:pt x="2366619" y="693032"/>
                  <a:pt x="2384415" y="682952"/>
                  <a:pt x="2403835" y="678730"/>
                </a:cubicBezTo>
                <a:cubicBezTo>
                  <a:pt x="2456841" y="667207"/>
                  <a:pt x="2510546" y="659133"/>
                  <a:pt x="2564091" y="650450"/>
                </a:cubicBezTo>
                <a:cubicBezTo>
                  <a:pt x="2626820" y="640278"/>
                  <a:pt x="2690068" y="633340"/>
                  <a:pt x="2752627" y="622169"/>
                </a:cubicBezTo>
                <a:cubicBezTo>
                  <a:pt x="2778135" y="617614"/>
                  <a:pt x="2802524" y="607818"/>
                  <a:pt x="2828041" y="603315"/>
                </a:cubicBezTo>
                <a:cubicBezTo>
                  <a:pt x="2856063" y="598370"/>
                  <a:pt x="2884678" y="597650"/>
                  <a:pt x="2912883" y="593889"/>
                </a:cubicBezTo>
                <a:cubicBezTo>
                  <a:pt x="3069150" y="573054"/>
                  <a:pt x="2818548" y="593893"/>
                  <a:pt x="3120272" y="575035"/>
                </a:cubicBezTo>
                <a:cubicBezTo>
                  <a:pt x="3145410" y="568750"/>
                  <a:pt x="3170219" y="560956"/>
                  <a:pt x="3195687" y="556181"/>
                </a:cubicBezTo>
                <a:cubicBezTo>
                  <a:pt x="3240860" y="547711"/>
                  <a:pt x="3347100" y="540422"/>
                  <a:pt x="3384223" y="537328"/>
                </a:cubicBezTo>
                <a:cubicBezTo>
                  <a:pt x="3451680" y="514842"/>
                  <a:pt x="3414415" y="524668"/>
                  <a:pt x="3544479" y="518474"/>
                </a:cubicBezTo>
                <a:cubicBezTo>
                  <a:pt x="3632419" y="514286"/>
                  <a:pt x="3720446" y="512189"/>
                  <a:pt x="3808429" y="509047"/>
                </a:cubicBezTo>
                <a:cubicBezTo>
                  <a:pt x="3813520" y="508320"/>
                  <a:pt x="3921162" y="493466"/>
                  <a:pt x="3930978" y="490194"/>
                </a:cubicBezTo>
                <a:cubicBezTo>
                  <a:pt x="3969731" y="477276"/>
                  <a:pt x="4004821" y="454282"/>
                  <a:pt x="4044099" y="443060"/>
                </a:cubicBezTo>
                <a:lnTo>
                  <a:pt x="4110087" y="424206"/>
                </a:lnTo>
                <a:cubicBezTo>
                  <a:pt x="4119605" y="421351"/>
                  <a:pt x="4128813" y="417509"/>
                  <a:pt x="4138367" y="414779"/>
                </a:cubicBezTo>
                <a:cubicBezTo>
                  <a:pt x="4150824" y="411220"/>
                  <a:pt x="4163505" y="408495"/>
                  <a:pt x="4176074" y="405353"/>
                </a:cubicBezTo>
                <a:cubicBezTo>
                  <a:pt x="4201212" y="392784"/>
                  <a:pt x="4224826" y="376532"/>
                  <a:pt x="4251489" y="367645"/>
                </a:cubicBezTo>
                <a:cubicBezTo>
                  <a:pt x="4260916" y="364503"/>
                  <a:pt x="4270636" y="362133"/>
                  <a:pt x="4279769" y="358219"/>
                </a:cubicBezTo>
                <a:cubicBezTo>
                  <a:pt x="4395461" y="308638"/>
                  <a:pt x="4251083" y="367848"/>
                  <a:pt x="4345757" y="320511"/>
                </a:cubicBezTo>
                <a:cubicBezTo>
                  <a:pt x="4354644" y="316067"/>
                  <a:pt x="4364904" y="314999"/>
                  <a:pt x="4374037" y="311085"/>
                </a:cubicBezTo>
                <a:cubicBezTo>
                  <a:pt x="4386954" y="305549"/>
                  <a:pt x="4398828" y="297767"/>
                  <a:pt x="4411745" y="292231"/>
                </a:cubicBezTo>
                <a:cubicBezTo>
                  <a:pt x="4420878" y="288317"/>
                  <a:pt x="4430892" y="286718"/>
                  <a:pt x="4440025" y="282804"/>
                </a:cubicBezTo>
                <a:cubicBezTo>
                  <a:pt x="4452941" y="277268"/>
                  <a:pt x="4464816" y="269486"/>
                  <a:pt x="4477732" y="263951"/>
                </a:cubicBezTo>
                <a:cubicBezTo>
                  <a:pt x="4534841" y="239476"/>
                  <a:pt x="4475033" y="274727"/>
                  <a:pt x="4553147" y="235670"/>
                </a:cubicBezTo>
                <a:cubicBezTo>
                  <a:pt x="4563280" y="230603"/>
                  <a:pt x="4571294" y="221884"/>
                  <a:pt x="4581427" y="216817"/>
                </a:cubicBezTo>
                <a:cubicBezTo>
                  <a:pt x="4590315" y="212373"/>
                  <a:pt x="4600819" y="211834"/>
                  <a:pt x="4609707" y="207390"/>
                </a:cubicBezTo>
                <a:cubicBezTo>
                  <a:pt x="4674807" y="174839"/>
                  <a:pt x="4597220" y="198728"/>
                  <a:pt x="4675695" y="179109"/>
                </a:cubicBezTo>
                <a:cubicBezTo>
                  <a:pt x="4743036" y="134215"/>
                  <a:pt x="4710273" y="146898"/>
                  <a:pt x="4769963" y="131975"/>
                </a:cubicBezTo>
                <a:cubicBezTo>
                  <a:pt x="4800935" y="111328"/>
                  <a:pt x="4839448" y="83966"/>
                  <a:pt x="4873658" y="75414"/>
                </a:cubicBezTo>
                <a:lnTo>
                  <a:pt x="4911365" y="65988"/>
                </a:lnTo>
                <a:cubicBezTo>
                  <a:pt x="4964971" y="25782"/>
                  <a:pt x="4934166" y="42676"/>
                  <a:pt x="5005633" y="18854"/>
                </a:cubicBezTo>
                <a:lnTo>
                  <a:pt x="5033914" y="9427"/>
                </a:lnTo>
                <a:cubicBezTo>
                  <a:pt x="5043341" y="6285"/>
                  <a:pt x="5052257" y="0"/>
                  <a:pt x="5062194" y="0"/>
                </a:cubicBezTo>
                <a:lnTo>
                  <a:pt x="5081048" y="0"/>
                </a:lnTo>
              </a:path>
            </a:pathLst>
          </a:custGeom>
          <a:noFill/>
          <a:ln w="1905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itel 5">
            <a:extLst>
              <a:ext uri="{FF2B5EF4-FFF2-40B4-BE49-F238E27FC236}">
                <a16:creationId xmlns:a16="http://schemas.microsoft.com/office/drawing/2014/main" id="{8ECED38F-D520-4FA2-A67F-B572F91B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7" y="83937"/>
            <a:ext cx="4630508" cy="5250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accent6">
                    <a:lumMod val="10000"/>
                  </a:schemeClr>
                </a:solidFill>
              </a:rPr>
              <a:t>Wat </a:t>
            </a:r>
            <a:r>
              <a:rPr lang="en-US" sz="2200" dirty="0" err="1">
                <a:solidFill>
                  <a:schemeClr val="accent6">
                    <a:lumMod val="10000"/>
                  </a:schemeClr>
                </a:solidFill>
              </a:rPr>
              <a:t>zijn</a:t>
            </a:r>
            <a:r>
              <a:rPr lang="en-US" sz="2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10000"/>
                  </a:schemeClr>
                </a:solidFill>
              </a:rPr>
              <a:t>onze</a:t>
            </a:r>
            <a:r>
              <a:rPr lang="en-US" sz="2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10000"/>
                  </a:schemeClr>
                </a:solidFill>
              </a:rPr>
              <a:t>doelen</a:t>
            </a:r>
            <a:r>
              <a:rPr lang="en-US" sz="2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10000"/>
                  </a:schemeClr>
                </a:solidFill>
              </a:rPr>
              <a:t>voor</a:t>
            </a:r>
            <a:r>
              <a:rPr lang="en-US" sz="2200" dirty="0">
                <a:solidFill>
                  <a:schemeClr val="accent6">
                    <a:lumMod val="10000"/>
                  </a:schemeClr>
                </a:solidFill>
              </a:rPr>
              <a:t> 2021?</a:t>
            </a:r>
          </a:p>
        </p:txBody>
      </p:sp>
      <p:sp>
        <p:nvSpPr>
          <p:cNvPr id="42" name="Bijschrift: gebogen lijn zonder rand 41">
            <a:extLst>
              <a:ext uri="{FF2B5EF4-FFF2-40B4-BE49-F238E27FC236}">
                <a16:creationId xmlns:a16="http://schemas.microsoft.com/office/drawing/2014/main" id="{EEEC127D-73A3-4854-BEBE-5052054BE7DD}"/>
              </a:ext>
            </a:extLst>
          </p:cNvPr>
          <p:cNvSpPr/>
          <p:nvPr/>
        </p:nvSpPr>
        <p:spPr>
          <a:xfrm>
            <a:off x="5310435" y="4507427"/>
            <a:ext cx="499621" cy="432218"/>
          </a:xfrm>
          <a:prstGeom prst="callout2">
            <a:avLst/>
          </a:prstGeom>
          <a:noFill/>
          <a:ln w="1905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6">
                    <a:lumMod val="10000"/>
                  </a:schemeClr>
                </a:solidFill>
              </a:rPr>
              <a:t>Q2</a:t>
            </a:r>
          </a:p>
        </p:txBody>
      </p:sp>
      <p:sp>
        <p:nvSpPr>
          <p:cNvPr id="43" name="Bijschrift: gebogen lijn zonder rand 42">
            <a:extLst>
              <a:ext uri="{FF2B5EF4-FFF2-40B4-BE49-F238E27FC236}">
                <a16:creationId xmlns:a16="http://schemas.microsoft.com/office/drawing/2014/main" id="{5D0E9A82-8D91-4984-B84B-DA9CE0FF9A11}"/>
              </a:ext>
            </a:extLst>
          </p:cNvPr>
          <p:cNvSpPr/>
          <p:nvPr/>
        </p:nvSpPr>
        <p:spPr>
          <a:xfrm>
            <a:off x="6166022" y="3865092"/>
            <a:ext cx="499621" cy="432218"/>
          </a:xfrm>
          <a:prstGeom prst="callout2">
            <a:avLst/>
          </a:prstGeom>
          <a:noFill/>
          <a:ln w="1905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6">
                    <a:lumMod val="10000"/>
                  </a:schemeClr>
                </a:solidFill>
              </a:rPr>
              <a:t>Q3</a:t>
            </a:r>
          </a:p>
        </p:txBody>
      </p:sp>
      <p:sp>
        <p:nvSpPr>
          <p:cNvPr id="44" name="Bijschrift: gebogen lijn zonder rand 43">
            <a:extLst>
              <a:ext uri="{FF2B5EF4-FFF2-40B4-BE49-F238E27FC236}">
                <a16:creationId xmlns:a16="http://schemas.microsoft.com/office/drawing/2014/main" id="{C9CD7D30-1DD1-4598-B494-016FEC767527}"/>
              </a:ext>
            </a:extLst>
          </p:cNvPr>
          <p:cNvSpPr/>
          <p:nvPr/>
        </p:nvSpPr>
        <p:spPr>
          <a:xfrm>
            <a:off x="6831817" y="3189801"/>
            <a:ext cx="499621" cy="432218"/>
          </a:xfrm>
          <a:prstGeom prst="callout2">
            <a:avLst/>
          </a:prstGeom>
          <a:noFill/>
          <a:ln w="1905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6">
                    <a:lumMod val="10000"/>
                  </a:schemeClr>
                </a:solidFill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648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460265-C126-4F56-84C2-9062C276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68" y="769089"/>
            <a:ext cx="9393822" cy="8424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chemeClr val="accent6">
                    <a:lumMod val="10000"/>
                  </a:schemeClr>
                </a:solidFill>
              </a:rPr>
              <a:t>Wat in welke Q (grof)? </a:t>
            </a:r>
            <a:br>
              <a:rPr lang="nl-NL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nl-NL" dirty="0">
                <a:solidFill>
                  <a:schemeClr val="accent6">
                    <a:lumMod val="10000"/>
                  </a:schemeClr>
                </a:solidFill>
              </a:rPr>
              <a:t>Invullen in het tabblad van de Backlog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D871DA-F875-4E31-8F26-5617117A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17" y="256690"/>
            <a:ext cx="3054604" cy="171821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2AA367-F970-4824-B534-A530A0D6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02C9A5-716F-45E6-800B-D4D02CE26F9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1117AAC2-0895-4EFF-8747-72C5ADE22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46057"/>
              </p:ext>
            </p:extLst>
          </p:nvPr>
        </p:nvGraphicFramePr>
        <p:xfrm>
          <a:off x="544940" y="2968598"/>
          <a:ext cx="6059060" cy="269909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00870">
                  <a:extLst>
                    <a:ext uri="{9D8B030D-6E8A-4147-A177-3AD203B41FA5}">
                      <a16:colId xmlns:a16="http://schemas.microsoft.com/office/drawing/2014/main" val="2137651668"/>
                    </a:ext>
                  </a:extLst>
                </a:gridCol>
                <a:gridCol w="1500870">
                  <a:extLst>
                    <a:ext uri="{9D8B030D-6E8A-4147-A177-3AD203B41FA5}">
                      <a16:colId xmlns:a16="http://schemas.microsoft.com/office/drawing/2014/main" val="989291596"/>
                    </a:ext>
                  </a:extLst>
                </a:gridCol>
                <a:gridCol w="3057320">
                  <a:extLst>
                    <a:ext uri="{9D8B030D-6E8A-4147-A177-3AD203B41FA5}">
                      <a16:colId xmlns:a16="http://schemas.microsoft.com/office/drawing/2014/main" val="1296609943"/>
                    </a:ext>
                  </a:extLst>
                </a:gridCol>
              </a:tblGrid>
              <a:tr h="578165">
                <a:tc>
                  <a:txBody>
                    <a:bodyPr/>
                    <a:lstStyle/>
                    <a:p>
                      <a:pPr algn="l" fontAlgn="t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>
                          <a:effectLst/>
                        </a:rPr>
                        <a:t>Overgang GGZ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Realiseren van opportune kansen die waarde toevoegen aan realisatie van de inkoopdoelen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7312237"/>
                  </a:ext>
                </a:extLst>
              </a:tr>
              <a:tr h="579849"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GROEP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Overgang GGZ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In beeld brengen van (stuur)informatie, analyseren en bijstellen van inkoopuitvoering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1435874"/>
                  </a:ext>
                </a:extLst>
              </a:tr>
              <a:tr h="352102"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GROEP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>
                          <a:effectLst/>
                        </a:rPr>
                        <a:t>Overgang GGZ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Aangaan van samenwerkingsrelaties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7400326"/>
                  </a:ext>
                </a:extLst>
              </a:tr>
              <a:tr h="484774"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GROEP 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>
                          <a:effectLst/>
                        </a:rPr>
                        <a:t>Overgang GGZ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Zorgen voor een aanbod wat aansluit bij de vraag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1847089"/>
                  </a:ext>
                </a:extLst>
              </a:tr>
              <a:tr h="704204"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GROEP 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Overgang GGZ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Creëren van de juiste randvoorwaarden voor het realiseren van de inkoopdoelen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1518249"/>
                  </a:ext>
                </a:extLst>
              </a:tr>
            </a:tbl>
          </a:graphicData>
        </a:graphic>
      </p:graphicFrame>
      <p:sp>
        <p:nvSpPr>
          <p:cNvPr id="15" name="Rechthoek 14">
            <a:extLst>
              <a:ext uri="{FF2B5EF4-FFF2-40B4-BE49-F238E27FC236}">
                <a16:creationId xmlns:a16="http://schemas.microsoft.com/office/drawing/2014/main" id="{B38950DE-9297-4C4B-97FF-C8245E32E378}"/>
              </a:ext>
            </a:extLst>
          </p:cNvPr>
          <p:cNvSpPr/>
          <p:nvPr/>
        </p:nvSpPr>
        <p:spPr>
          <a:xfrm>
            <a:off x="7474527" y="3721218"/>
            <a:ext cx="3879273" cy="107721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fontAlgn="b"/>
            <a:r>
              <a:rPr lang="nl-NL" sz="1600" dirty="0">
                <a:latin typeface="+mj-lt"/>
              </a:rPr>
              <a:t>Welke stappen zijn nodig voor de verschillende onderwerpen; per stap een regel aanmaken en aangeven welke Q deze gereed moet zijn</a:t>
            </a:r>
          </a:p>
        </p:txBody>
      </p:sp>
      <p:sp>
        <p:nvSpPr>
          <p:cNvPr id="17" name="Gelijkbenige driehoek 16">
            <a:extLst>
              <a:ext uri="{FF2B5EF4-FFF2-40B4-BE49-F238E27FC236}">
                <a16:creationId xmlns:a16="http://schemas.microsoft.com/office/drawing/2014/main" id="{548615F0-A6D6-4047-AE90-DAF506B924C5}"/>
              </a:ext>
            </a:extLst>
          </p:cNvPr>
          <p:cNvSpPr/>
          <p:nvPr/>
        </p:nvSpPr>
        <p:spPr>
          <a:xfrm rot="5400000">
            <a:off x="5560617" y="4101273"/>
            <a:ext cx="2582457" cy="317108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2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6527DA-0D30-45F4-8CB0-E60935BE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Beschrijf de onderdelen ‘SMART’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SMART formuleren | 5 letters voor SMART doelen | 100 voorbeelden">
            <a:extLst>
              <a:ext uri="{FF2B5EF4-FFF2-40B4-BE49-F238E27FC236}">
                <a16:creationId xmlns:a16="http://schemas.microsoft.com/office/drawing/2014/main" id="{724D74E5-812B-4D99-B4FC-63BA4ABF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244" y="2345412"/>
            <a:ext cx="8421511" cy="43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78C340-6174-4874-BE40-AB6C61F3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02C9A5-716F-45E6-800B-D4D02CE26F90}" type="slidenum">
              <a:rPr lang="en-US" sz="12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9A14F0-2F89-459A-8EE1-FA082546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Aan de slag!</a:t>
            </a:r>
          </a:p>
        </p:txBody>
      </p:sp>
      <p:sp>
        <p:nvSpPr>
          <p:cNvPr id="30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45E474-E959-45A0-8D2A-9D858887BD36}"/>
              </a:ext>
            </a:extLst>
          </p:cNvPr>
          <p:cNvSpPr txBox="1"/>
          <p:nvPr/>
        </p:nvSpPr>
        <p:spPr>
          <a:xfrm>
            <a:off x="640080" y="2872899"/>
            <a:ext cx="4243589" cy="1410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11:15 tot 11:45 aan de slag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11:45 tot 11:55 terugkoppeling / feedback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11:55 tot 12:15 pauze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12:15 tot 12:40 aan de slag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 descr="Object_Thuiswerken Teams">
            <a:extLst>
              <a:ext uri="{FF2B5EF4-FFF2-40B4-BE49-F238E27FC236}">
                <a16:creationId xmlns:a16="http://schemas.microsoft.com/office/drawing/2014/main" id="{2F998F5F-4B7D-42C1-84D9-BB91435A9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9B04A1-D0A2-4B9F-9107-3F88B800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02C9A5-716F-45E6-800B-D4D02CE26F90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18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0C9D-F21C-446F-A005-1B947C03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284044"/>
            <a:ext cx="11155352" cy="582850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10000"/>
                  </a:schemeClr>
                </a:solidFill>
              </a:rPr>
              <a:t>Als we zien nu zien wat er op de backlog voor Q2 staat, is dit haalbaar?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F8E2663-92D2-45C2-BD57-8B7DCA6D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9A8509-D4AB-4363-80CD-78B7D322CF11}"/>
              </a:ext>
            </a:extLst>
          </p:cNvPr>
          <p:cNvSpPr/>
          <p:nvPr/>
        </p:nvSpPr>
        <p:spPr>
          <a:xfrm>
            <a:off x="221673" y="3232727"/>
            <a:ext cx="11748654" cy="582850"/>
          </a:xfrm>
          <a:prstGeom prst="rect">
            <a:avLst/>
          </a:prstGeom>
          <a:solidFill>
            <a:schemeClr val="accent6">
              <a:lumMod val="10000"/>
            </a:schemeClr>
          </a:solidFill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Niet haalbaar										Heel haalbaar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8F4845-1808-4F5F-B2CB-844B8BBC9E9C}"/>
              </a:ext>
            </a:extLst>
          </p:cNvPr>
          <p:cNvSpPr txBox="1"/>
          <p:nvPr/>
        </p:nvSpPr>
        <p:spPr>
          <a:xfrm>
            <a:off x="381570" y="2733964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568A9BA-BA01-4FE6-A175-4E474F270803}"/>
              </a:ext>
            </a:extLst>
          </p:cNvPr>
          <p:cNvSpPr txBox="1"/>
          <p:nvPr/>
        </p:nvSpPr>
        <p:spPr>
          <a:xfrm>
            <a:off x="11339375" y="2733964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71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B0EAFC-109F-4229-9DA6-4E10BF98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verder?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E0C334-B357-42B2-BFFF-DFFFDFCA2B8E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 Q2 gaan we voor Q3 aan de slag met prioritering: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Inzicht krijgen in regulier werk inclusief tijdbesteding;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Hoeveel tijd beschikbaar voor ontwikkeling (change);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Hoe kunnen we over regulier en ontwikkeling gaan prioriteren.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248B9C2-6783-4DFA-A4EC-501C3DBB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02C9A5-716F-45E6-800B-D4D02CE26F90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DFCA5E6-B25D-4D04-8DBA-17081180F39E}"/>
              </a:ext>
            </a:extLst>
          </p:cNvPr>
          <p:cNvSpPr/>
          <p:nvPr/>
        </p:nvSpPr>
        <p:spPr>
          <a:xfrm>
            <a:off x="2387943" y="4396235"/>
            <a:ext cx="2189807" cy="66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1200" dirty="0"/>
              <a:t>Capaciteit voor reguliere werkzaamheden</a:t>
            </a:r>
            <a:endParaRPr lang="nl-NL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531A931-9068-4182-A771-7D91EE4373A7}"/>
              </a:ext>
            </a:extLst>
          </p:cNvPr>
          <p:cNvSpPr/>
          <p:nvPr/>
        </p:nvSpPr>
        <p:spPr>
          <a:xfrm>
            <a:off x="4620003" y="4396234"/>
            <a:ext cx="2189808" cy="66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1200" dirty="0"/>
              <a:t>Capaciteit over voor (nieuwe) ontwikkelingen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99B146-3729-4AB2-9205-6E8C06636909}"/>
              </a:ext>
            </a:extLst>
          </p:cNvPr>
          <p:cNvSpPr/>
          <p:nvPr/>
        </p:nvSpPr>
        <p:spPr>
          <a:xfrm>
            <a:off x="2373395" y="5151351"/>
            <a:ext cx="4428982" cy="660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1200" dirty="0"/>
              <a:t>prioriteren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568DA753-217F-4319-9C4C-D158B057E1DB}"/>
              </a:ext>
            </a:extLst>
          </p:cNvPr>
          <p:cNvSpPr/>
          <p:nvPr/>
        </p:nvSpPr>
        <p:spPr>
          <a:xfrm>
            <a:off x="7726982" y="5597912"/>
            <a:ext cx="2942931" cy="1042188"/>
          </a:xfrm>
          <a:prstGeom prst="wedgeRoundRectCallout">
            <a:avLst>
              <a:gd name="adj1" fmla="val -100631"/>
              <a:gd name="adj2" fmla="val -49063"/>
              <a:gd name="adj3" fmla="val 16667"/>
            </a:avLst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1100" dirty="0">
                <a:solidFill>
                  <a:schemeClr val="accent1"/>
                </a:solidFill>
              </a:rPr>
              <a:t>Als we tijd te kort komen, discussie over hoe we regulier werk minder/efficiënter kunnen doen</a:t>
            </a:r>
            <a:endParaRPr lang="nl-NL" sz="1100">
              <a:solidFill>
                <a:schemeClr val="accent1"/>
              </a:solidFill>
            </a:endParaRP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0CA61EE3-1B98-4800-8A29-4BAD3D3DA62A}"/>
              </a:ext>
            </a:extLst>
          </p:cNvPr>
          <p:cNvSpPr/>
          <p:nvPr/>
        </p:nvSpPr>
        <p:spPr>
          <a:xfrm>
            <a:off x="710049" y="5788868"/>
            <a:ext cx="3326692" cy="909784"/>
          </a:xfrm>
          <a:prstGeom prst="wedgeRoundRectCallout">
            <a:avLst>
              <a:gd name="adj1" fmla="val 11872"/>
              <a:gd name="adj2" fmla="val -78879"/>
              <a:gd name="adj3" fmla="val 16667"/>
            </a:avLst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1200" dirty="0">
                <a:solidFill>
                  <a:schemeClr val="accent1"/>
                </a:solidFill>
              </a:rPr>
              <a:t>Vragen om te kunnen prioriteren</a:t>
            </a:r>
            <a:endParaRPr lang="nl-NL" sz="120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</a:rPr>
              <a:t>Kleinste meest waardevolle als eerste</a:t>
            </a:r>
            <a:endParaRPr lang="nl-NL" sz="120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</a:rPr>
              <a:t>….</a:t>
            </a:r>
            <a:endParaRPr lang="nl-NL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ilveren Kruis">
  <a:themeElements>
    <a:clrScheme name="Zilveren Kruis - huisstijlkleuren">
      <a:dk1>
        <a:srgbClr val="000000"/>
      </a:dk1>
      <a:lt1>
        <a:sysClr val="window" lastClr="FFFFFF"/>
      </a:lt1>
      <a:dk2>
        <a:srgbClr val="002857"/>
      </a:dk2>
      <a:lt2>
        <a:srgbClr val="757575"/>
      </a:lt2>
      <a:accent1>
        <a:srgbClr val="0068BD"/>
      </a:accent1>
      <a:accent2>
        <a:srgbClr val="DCEBF3"/>
      </a:accent2>
      <a:accent3>
        <a:srgbClr val="FECFBB"/>
      </a:accent3>
      <a:accent4>
        <a:srgbClr val="E2EEDF"/>
      </a:accent4>
      <a:accent5>
        <a:srgbClr val="F6F3F1"/>
      </a:accent5>
      <a:accent6>
        <a:srgbClr val="FEE9E0"/>
      </a:accent6>
      <a:hlink>
        <a:srgbClr val="0068BD"/>
      </a:hlink>
      <a:folHlink>
        <a:srgbClr val="0068BD"/>
      </a:folHlink>
    </a:clrScheme>
    <a:fontScheme name="Zilveren Kruis Achmea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42CCFC1423D488F8FBFA379BC519E" ma:contentTypeVersion="11" ma:contentTypeDescription="Een nieuw document maken." ma:contentTypeScope="" ma:versionID="0b95964ad071714eab3c179bc9c71027">
  <xsd:schema xmlns:xsd="http://www.w3.org/2001/XMLSchema" xmlns:xs="http://www.w3.org/2001/XMLSchema" xmlns:p="http://schemas.microsoft.com/office/2006/metadata/properties" xmlns:ns2="f6e01dc2-6fcf-498a-8059-410afcec8f11" xmlns:ns3="797ad214-3101-4ddb-aaf3-05eabd5a4611" targetNamespace="http://schemas.microsoft.com/office/2006/metadata/properties" ma:root="true" ma:fieldsID="50f78c8d3fc223daf22ab5f8fd2b33f2" ns2:_="" ns3:_="">
    <xsd:import namespace="f6e01dc2-6fcf-498a-8059-410afcec8f11"/>
    <xsd:import namespace="797ad214-3101-4ddb-aaf3-05eabd5a46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01dc2-6fcf-498a-8059-410afcec8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ad214-3101-4ddb-aaf3-05eabd5a4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4E240-C99F-4FDA-9DE5-70DD8FF443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DA7029-66BA-49C9-923E-E722803CE6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0D620-06AA-42ED-9DF6-1441970B8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01dc2-6fcf-498a-8059-410afcec8f11"/>
    <ds:schemaRef ds:uri="797ad214-3101-4ddb-aaf3-05eabd5a4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883</Words>
  <Application>Microsoft Office PowerPoint</Application>
  <PresentationFormat>Breedbeeld</PresentationFormat>
  <Paragraphs>117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 Light</vt:lpstr>
      <vt:lpstr>Zilveren Kruis</vt:lpstr>
      <vt:lpstr>Aangepast ontwerp</vt:lpstr>
      <vt:lpstr>GGZ sessie     12 april 2021</vt:lpstr>
      <vt:lpstr>Inhoudsopgave</vt:lpstr>
      <vt:lpstr>Doel: Onderverdelen ‘stralen’ naar uitdaging per kwartaal</vt:lpstr>
      <vt:lpstr>Wat zijn onze doelen voor 2021?</vt:lpstr>
      <vt:lpstr>Wat in welke Q (grof)?  Invullen in het tabblad van de Backlog</vt:lpstr>
      <vt:lpstr>Beschrijf de onderdelen ‘SMART’</vt:lpstr>
      <vt:lpstr>Aan de slag!</vt:lpstr>
      <vt:lpstr>Als we zien nu zien wat er op de backlog voor Q2 staat, is dit haalbaar?</vt:lpstr>
      <vt:lpstr>Hoe verder?</vt:lpstr>
      <vt:lpstr>Afronding</vt:lpstr>
      <vt:lpstr>Hoe ziet een kwartaalplanning eruit?</vt:lpstr>
      <vt:lpstr>Hoe hangen de kwartaalplanningen aan elkaar?</vt:lpstr>
      <vt:lpstr>Wat is zo een kwartaalplanning wel en wat is het niet?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GGZ sessie     12 april 2021</dc:title>
  <dc:creator>Steenvoorden, SAM (Sonja)</dc:creator>
  <cp:lastModifiedBy>Steenvoorden, SAM (Sonja)</cp:lastModifiedBy>
  <cp:revision>1</cp:revision>
  <dcterms:created xsi:type="dcterms:W3CDTF">2021-04-12T08:16:40Z</dcterms:created>
  <dcterms:modified xsi:type="dcterms:W3CDTF">2021-04-12T08:50:34Z</dcterms:modified>
</cp:coreProperties>
</file>